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84" r:id="rId4"/>
    <p:sldMasterId id="2147483690" r:id="rId5"/>
    <p:sldMasterId id="2147483702" r:id="rId6"/>
  </p:sldMasterIdLst>
  <p:notesMasterIdLst>
    <p:notesMasterId r:id="rId18"/>
  </p:notesMasterIdLst>
  <p:sldIdLst>
    <p:sldId id="259" r:id="rId7"/>
    <p:sldId id="260" r:id="rId8"/>
    <p:sldId id="258" r:id="rId9"/>
    <p:sldId id="261" r:id="rId10"/>
    <p:sldId id="262" r:id="rId11"/>
    <p:sldId id="256" r:id="rId12"/>
    <p:sldId id="263" r:id="rId13"/>
    <p:sldId id="257" r:id="rId14"/>
    <p:sldId id="264" r:id="rId15"/>
    <p:sldId id="265" r:id="rId16"/>
    <p:sldId id="266" r:id="rId17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8234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6"/>
  </p:normalViewPr>
  <p:slideViewPr>
    <p:cSldViewPr snapToGrid="0">
      <p:cViewPr varScale="1">
        <p:scale>
          <a:sx n="66" d="100"/>
          <a:sy n="66" d="100"/>
        </p:scale>
        <p:origin x="31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D7959-17E4-FB4E-A7E1-009949D75D0C}" type="datetimeFigureOut">
              <a:rPr lang="en-US" smtClean="0"/>
              <a:t>6/20/24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D0093-2EAA-BB4F-B97E-919C5A181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91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D0093-2EAA-BB4F-B97E-919C5A1815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17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D0093-2EAA-BB4F-B97E-919C5A1815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4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D0093-2EAA-BB4F-B97E-919C5A1815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55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D0093-2EAA-BB4F-B97E-919C5A1815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38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68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51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8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421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687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3313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066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9983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4391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9540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77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39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203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4465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1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644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1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2205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1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5227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1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993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7203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55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09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62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65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76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46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25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92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06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205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16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94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287D3D"/>
                </a:solidFill>
                <a:latin typeface="Public Sans Medium"/>
                <a:cs typeface="Public Sans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3822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87D3D"/>
                </a:solidFill>
                <a:latin typeface="Public Sans Medium"/>
                <a:cs typeface="Public Sans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606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651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629106"/>
            <a:ext cx="7772400" cy="2428240"/>
          </a:xfrm>
          <a:custGeom>
            <a:avLst/>
            <a:gdLst/>
            <a:ahLst/>
            <a:cxnLst/>
            <a:rect l="l" t="t" r="r" b="b"/>
            <a:pathLst>
              <a:path w="7772400" h="2428240">
                <a:moveTo>
                  <a:pt x="7772400" y="1717243"/>
                </a:moveTo>
                <a:lnTo>
                  <a:pt x="7751889" y="1666532"/>
                </a:lnTo>
                <a:lnTo>
                  <a:pt x="7730579" y="1618373"/>
                </a:lnTo>
                <a:lnTo>
                  <a:pt x="7708379" y="1572933"/>
                </a:lnTo>
                <a:lnTo>
                  <a:pt x="7685202" y="1530324"/>
                </a:lnTo>
                <a:lnTo>
                  <a:pt x="7648689" y="1469605"/>
                </a:lnTo>
                <a:lnTo>
                  <a:pt x="7609383" y="1409763"/>
                </a:lnTo>
                <a:lnTo>
                  <a:pt x="4620323" y="1395691"/>
                </a:lnTo>
                <a:lnTo>
                  <a:pt x="7599489" y="1395691"/>
                </a:lnTo>
                <a:lnTo>
                  <a:pt x="7567206" y="1351127"/>
                </a:lnTo>
                <a:lnTo>
                  <a:pt x="7522045" y="1294015"/>
                </a:lnTo>
                <a:lnTo>
                  <a:pt x="7473810" y="1238758"/>
                </a:lnTo>
                <a:lnTo>
                  <a:pt x="7422388" y="1185672"/>
                </a:lnTo>
                <a:lnTo>
                  <a:pt x="7367702" y="1135087"/>
                </a:lnTo>
                <a:lnTo>
                  <a:pt x="7309625" y="1087335"/>
                </a:lnTo>
                <a:lnTo>
                  <a:pt x="7248080" y="1042720"/>
                </a:lnTo>
                <a:lnTo>
                  <a:pt x="7215962" y="1021702"/>
                </a:lnTo>
                <a:lnTo>
                  <a:pt x="7182942" y="1001598"/>
                </a:lnTo>
                <a:lnTo>
                  <a:pt x="7149008" y="982446"/>
                </a:lnTo>
                <a:lnTo>
                  <a:pt x="7114146" y="964272"/>
                </a:lnTo>
                <a:lnTo>
                  <a:pt x="7078332" y="947140"/>
                </a:lnTo>
                <a:lnTo>
                  <a:pt x="7041566" y="931075"/>
                </a:lnTo>
                <a:lnTo>
                  <a:pt x="7003821" y="916127"/>
                </a:lnTo>
                <a:lnTo>
                  <a:pt x="6965112" y="902335"/>
                </a:lnTo>
                <a:lnTo>
                  <a:pt x="6925386" y="889723"/>
                </a:lnTo>
                <a:lnTo>
                  <a:pt x="6884670" y="878357"/>
                </a:lnTo>
                <a:lnTo>
                  <a:pt x="6842938" y="868260"/>
                </a:lnTo>
                <a:lnTo>
                  <a:pt x="6800164" y="859485"/>
                </a:lnTo>
                <a:lnTo>
                  <a:pt x="6756349" y="852068"/>
                </a:lnTo>
                <a:lnTo>
                  <a:pt x="6711480" y="846048"/>
                </a:lnTo>
                <a:lnTo>
                  <a:pt x="6665544" y="841463"/>
                </a:lnTo>
                <a:lnTo>
                  <a:pt x="6618516" y="838365"/>
                </a:lnTo>
                <a:lnTo>
                  <a:pt x="6570408" y="836777"/>
                </a:lnTo>
                <a:lnTo>
                  <a:pt x="6521183" y="836752"/>
                </a:lnTo>
                <a:lnTo>
                  <a:pt x="6470853" y="838327"/>
                </a:lnTo>
                <a:lnTo>
                  <a:pt x="6419380" y="841540"/>
                </a:lnTo>
                <a:lnTo>
                  <a:pt x="6366764" y="846442"/>
                </a:lnTo>
                <a:lnTo>
                  <a:pt x="6313005" y="853059"/>
                </a:lnTo>
                <a:lnTo>
                  <a:pt x="6258064" y="861441"/>
                </a:lnTo>
                <a:lnTo>
                  <a:pt x="6201943" y="871626"/>
                </a:lnTo>
                <a:lnTo>
                  <a:pt x="6144628" y="883666"/>
                </a:lnTo>
                <a:lnTo>
                  <a:pt x="6086119" y="897572"/>
                </a:lnTo>
                <a:lnTo>
                  <a:pt x="6026378" y="913422"/>
                </a:lnTo>
                <a:lnTo>
                  <a:pt x="5965418" y="931227"/>
                </a:lnTo>
                <a:lnTo>
                  <a:pt x="5903201" y="951039"/>
                </a:lnTo>
                <a:lnTo>
                  <a:pt x="5839739" y="972908"/>
                </a:lnTo>
                <a:lnTo>
                  <a:pt x="5775007" y="996861"/>
                </a:lnTo>
                <a:lnTo>
                  <a:pt x="5708993" y="1022934"/>
                </a:lnTo>
                <a:lnTo>
                  <a:pt x="5641683" y="1051179"/>
                </a:lnTo>
                <a:lnTo>
                  <a:pt x="5205387" y="1241894"/>
                </a:lnTo>
                <a:lnTo>
                  <a:pt x="5115636" y="1279207"/>
                </a:lnTo>
                <a:lnTo>
                  <a:pt x="5071630" y="1296847"/>
                </a:lnTo>
                <a:lnTo>
                  <a:pt x="5028184" y="1313713"/>
                </a:lnTo>
                <a:lnTo>
                  <a:pt x="4985270" y="1329778"/>
                </a:lnTo>
                <a:lnTo>
                  <a:pt x="4942878" y="1344968"/>
                </a:lnTo>
                <a:lnTo>
                  <a:pt x="4900968" y="1359230"/>
                </a:lnTo>
                <a:lnTo>
                  <a:pt x="4850523" y="1370139"/>
                </a:lnTo>
                <a:lnTo>
                  <a:pt x="4800181" y="1379042"/>
                </a:lnTo>
                <a:lnTo>
                  <a:pt x="4749939" y="1386001"/>
                </a:lnTo>
                <a:lnTo>
                  <a:pt x="4699813" y="1391056"/>
                </a:lnTo>
                <a:lnTo>
                  <a:pt x="4649813" y="1394269"/>
                </a:lnTo>
                <a:lnTo>
                  <a:pt x="4602823" y="1395615"/>
                </a:lnTo>
                <a:lnTo>
                  <a:pt x="4550194" y="1395361"/>
                </a:lnTo>
                <a:lnTo>
                  <a:pt x="4500588" y="1393342"/>
                </a:lnTo>
                <a:lnTo>
                  <a:pt x="4451121" y="1389672"/>
                </a:lnTo>
                <a:lnTo>
                  <a:pt x="4401807" y="1384414"/>
                </a:lnTo>
                <a:lnTo>
                  <a:pt x="4352658" y="1377619"/>
                </a:lnTo>
                <a:lnTo>
                  <a:pt x="4303661" y="1369326"/>
                </a:lnTo>
                <a:lnTo>
                  <a:pt x="4254843" y="1359598"/>
                </a:lnTo>
                <a:lnTo>
                  <a:pt x="4206189" y="1348473"/>
                </a:lnTo>
                <a:lnTo>
                  <a:pt x="4157726" y="1336014"/>
                </a:lnTo>
                <a:lnTo>
                  <a:pt x="4109440" y="1322273"/>
                </a:lnTo>
                <a:lnTo>
                  <a:pt x="4061345" y="1307287"/>
                </a:lnTo>
                <a:lnTo>
                  <a:pt x="4013454" y="1291107"/>
                </a:lnTo>
                <a:lnTo>
                  <a:pt x="4011701" y="1289913"/>
                </a:lnTo>
                <a:lnTo>
                  <a:pt x="4011752" y="1290497"/>
                </a:lnTo>
                <a:lnTo>
                  <a:pt x="3961777" y="1272298"/>
                </a:lnTo>
                <a:lnTo>
                  <a:pt x="3912031" y="1252893"/>
                </a:lnTo>
                <a:lnTo>
                  <a:pt x="3862540" y="1232369"/>
                </a:lnTo>
                <a:lnTo>
                  <a:pt x="3813289" y="1210779"/>
                </a:lnTo>
                <a:lnTo>
                  <a:pt x="3764292" y="1188173"/>
                </a:lnTo>
                <a:lnTo>
                  <a:pt x="3715550" y="1164602"/>
                </a:lnTo>
                <a:lnTo>
                  <a:pt x="3667087" y="1140155"/>
                </a:lnTo>
                <a:lnTo>
                  <a:pt x="3618890" y="1114856"/>
                </a:lnTo>
                <a:lnTo>
                  <a:pt x="3570973" y="1088783"/>
                </a:lnTo>
                <a:lnTo>
                  <a:pt x="3523348" y="1061999"/>
                </a:lnTo>
                <a:lnTo>
                  <a:pt x="3476028" y="1034542"/>
                </a:lnTo>
                <a:lnTo>
                  <a:pt x="3429000" y="1006487"/>
                </a:lnTo>
                <a:lnTo>
                  <a:pt x="3382276" y="977887"/>
                </a:lnTo>
                <a:lnTo>
                  <a:pt x="3335883" y="948804"/>
                </a:lnTo>
                <a:lnTo>
                  <a:pt x="3289808" y="919289"/>
                </a:lnTo>
                <a:lnTo>
                  <a:pt x="3244062" y="889406"/>
                </a:lnTo>
                <a:lnTo>
                  <a:pt x="3198660" y="859205"/>
                </a:lnTo>
                <a:lnTo>
                  <a:pt x="3165411" y="836752"/>
                </a:lnTo>
                <a:lnTo>
                  <a:pt x="3108883" y="798131"/>
                </a:lnTo>
                <a:lnTo>
                  <a:pt x="3020542" y="736498"/>
                </a:lnTo>
                <a:lnTo>
                  <a:pt x="2602344" y="436626"/>
                </a:lnTo>
                <a:lnTo>
                  <a:pt x="2523794" y="381584"/>
                </a:lnTo>
                <a:lnTo>
                  <a:pt x="2485199" y="355053"/>
                </a:lnTo>
                <a:lnTo>
                  <a:pt x="2447074" y="329260"/>
                </a:lnTo>
                <a:lnTo>
                  <a:pt x="2409418" y="304279"/>
                </a:lnTo>
                <a:lnTo>
                  <a:pt x="2372233" y="280149"/>
                </a:lnTo>
                <a:lnTo>
                  <a:pt x="2335542" y="256933"/>
                </a:lnTo>
                <a:lnTo>
                  <a:pt x="2299335" y="234696"/>
                </a:lnTo>
                <a:lnTo>
                  <a:pt x="2263635" y="213487"/>
                </a:lnTo>
                <a:lnTo>
                  <a:pt x="2228431" y="193382"/>
                </a:lnTo>
                <a:lnTo>
                  <a:pt x="2193747" y="174421"/>
                </a:lnTo>
                <a:lnTo>
                  <a:pt x="2159584" y="156667"/>
                </a:lnTo>
                <a:lnTo>
                  <a:pt x="2092845" y="125031"/>
                </a:lnTo>
                <a:lnTo>
                  <a:pt x="2028266" y="98920"/>
                </a:lnTo>
                <a:lnTo>
                  <a:pt x="1983752" y="83299"/>
                </a:lnTo>
                <a:lnTo>
                  <a:pt x="1938540" y="68732"/>
                </a:lnTo>
                <a:lnTo>
                  <a:pt x="1892630" y="55295"/>
                </a:lnTo>
                <a:lnTo>
                  <a:pt x="1846097" y="43103"/>
                </a:lnTo>
                <a:lnTo>
                  <a:pt x="1798955" y="32219"/>
                </a:lnTo>
                <a:lnTo>
                  <a:pt x="1751253" y="22771"/>
                </a:lnTo>
                <a:lnTo>
                  <a:pt x="1703044" y="14820"/>
                </a:lnTo>
                <a:lnTo>
                  <a:pt x="1654340" y="8483"/>
                </a:lnTo>
                <a:lnTo>
                  <a:pt x="1605216" y="3835"/>
                </a:lnTo>
                <a:lnTo>
                  <a:pt x="1555673" y="977"/>
                </a:lnTo>
                <a:lnTo>
                  <a:pt x="1505788" y="0"/>
                </a:lnTo>
                <a:lnTo>
                  <a:pt x="1431747" y="2197"/>
                </a:lnTo>
                <a:lnTo>
                  <a:pt x="1357134" y="8953"/>
                </a:lnTo>
                <a:lnTo>
                  <a:pt x="1282065" y="20599"/>
                </a:lnTo>
                <a:lnTo>
                  <a:pt x="1244409" y="28333"/>
                </a:lnTo>
                <a:lnTo>
                  <a:pt x="1206690" y="37401"/>
                </a:lnTo>
                <a:lnTo>
                  <a:pt x="1168908" y="47840"/>
                </a:lnTo>
                <a:lnTo>
                  <a:pt x="1131112" y="59677"/>
                </a:lnTo>
                <a:lnTo>
                  <a:pt x="1093279" y="72961"/>
                </a:lnTo>
                <a:lnTo>
                  <a:pt x="1055458" y="87718"/>
                </a:lnTo>
                <a:lnTo>
                  <a:pt x="1017638" y="104000"/>
                </a:lnTo>
                <a:lnTo>
                  <a:pt x="979855" y="121831"/>
                </a:lnTo>
                <a:lnTo>
                  <a:pt x="942111" y="141236"/>
                </a:lnTo>
                <a:lnTo>
                  <a:pt x="904430" y="162280"/>
                </a:lnTo>
                <a:lnTo>
                  <a:pt x="866825" y="184988"/>
                </a:lnTo>
                <a:lnTo>
                  <a:pt x="829322" y="209397"/>
                </a:lnTo>
                <a:lnTo>
                  <a:pt x="791908" y="235534"/>
                </a:lnTo>
                <a:lnTo>
                  <a:pt x="754634" y="263448"/>
                </a:lnTo>
                <a:lnTo>
                  <a:pt x="717486" y="293179"/>
                </a:lnTo>
                <a:lnTo>
                  <a:pt x="680504" y="324764"/>
                </a:lnTo>
                <a:lnTo>
                  <a:pt x="643686" y="358228"/>
                </a:lnTo>
                <a:lnTo>
                  <a:pt x="607047" y="393611"/>
                </a:lnTo>
                <a:lnTo>
                  <a:pt x="570623" y="430949"/>
                </a:lnTo>
                <a:lnTo>
                  <a:pt x="534403" y="470293"/>
                </a:lnTo>
                <a:lnTo>
                  <a:pt x="498424" y="511670"/>
                </a:lnTo>
                <a:lnTo>
                  <a:pt x="462686" y="555117"/>
                </a:lnTo>
                <a:lnTo>
                  <a:pt x="427215" y="600671"/>
                </a:lnTo>
                <a:lnTo>
                  <a:pt x="392036" y="648373"/>
                </a:lnTo>
                <a:lnTo>
                  <a:pt x="357136" y="698246"/>
                </a:lnTo>
                <a:lnTo>
                  <a:pt x="322554" y="750354"/>
                </a:lnTo>
                <a:lnTo>
                  <a:pt x="288302" y="804710"/>
                </a:lnTo>
                <a:lnTo>
                  <a:pt x="254330" y="861441"/>
                </a:lnTo>
                <a:lnTo>
                  <a:pt x="220827" y="920330"/>
                </a:lnTo>
                <a:lnTo>
                  <a:pt x="187642" y="981684"/>
                </a:lnTo>
                <a:lnTo>
                  <a:pt x="154851" y="1045425"/>
                </a:lnTo>
                <a:lnTo>
                  <a:pt x="108877" y="1137767"/>
                </a:lnTo>
                <a:lnTo>
                  <a:pt x="0" y="1358531"/>
                </a:lnTo>
                <a:lnTo>
                  <a:pt x="0" y="2428189"/>
                </a:lnTo>
                <a:lnTo>
                  <a:pt x="7772400" y="2428189"/>
                </a:lnTo>
                <a:lnTo>
                  <a:pt x="7772400" y="1717243"/>
                </a:lnTo>
                <a:close/>
              </a:path>
            </a:pathLst>
          </a:custGeom>
          <a:solidFill>
            <a:srgbClr val="F0F7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460" y="8270302"/>
            <a:ext cx="3764279" cy="1787525"/>
          </a:xfrm>
          <a:custGeom>
            <a:avLst/>
            <a:gdLst/>
            <a:ahLst/>
            <a:cxnLst/>
            <a:rect l="l" t="t" r="r" b="b"/>
            <a:pathLst>
              <a:path w="3764279" h="1787525">
                <a:moveTo>
                  <a:pt x="411822" y="0"/>
                </a:moveTo>
                <a:lnTo>
                  <a:pt x="387857" y="0"/>
                </a:lnTo>
                <a:lnTo>
                  <a:pt x="347674" y="57061"/>
                </a:lnTo>
                <a:lnTo>
                  <a:pt x="313092" y="109156"/>
                </a:lnTo>
                <a:lnTo>
                  <a:pt x="278840" y="163512"/>
                </a:lnTo>
                <a:lnTo>
                  <a:pt x="244868" y="220243"/>
                </a:lnTo>
                <a:lnTo>
                  <a:pt x="211365" y="279133"/>
                </a:lnTo>
                <a:lnTo>
                  <a:pt x="177964" y="340906"/>
                </a:lnTo>
                <a:lnTo>
                  <a:pt x="177964" y="1159408"/>
                </a:lnTo>
                <a:lnTo>
                  <a:pt x="0" y="1159408"/>
                </a:lnTo>
                <a:lnTo>
                  <a:pt x="0" y="1787004"/>
                </a:lnTo>
                <a:lnTo>
                  <a:pt x="3764101" y="1787004"/>
                </a:lnTo>
                <a:lnTo>
                  <a:pt x="3764101" y="551256"/>
                </a:lnTo>
                <a:lnTo>
                  <a:pt x="3706087" y="523405"/>
                </a:lnTo>
                <a:lnTo>
                  <a:pt x="3657624" y="498957"/>
                </a:lnTo>
                <a:lnTo>
                  <a:pt x="3609429" y="473659"/>
                </a:lnTo>
                <a:lnTo>
                  <a:pt x="3561511" y="447586"/>
                </a:lnTo>
                <a:lnTo>
                  <a:pt x="3513886" y="420801"/>
                </a:lnTo>
                <a:lnTo>
                  <a:pt x="3466565" y="393344"/>
                </a:lnTo>
                <a:lnTo>
                  <a:pt x="3430205" y="371652"/>
                </a:lnTo>
                <a:lnTo>
                  <a:pt x="3430205" y="1041501"/>
                </a:lnTo>
                <a:lnTo>
                  <a:pt x="3263175" y="1041501"/>
                </a:lnTo>
                <a:lnTo>
                  <a:pt x="3263175" y="992378"/>
                </a:lnTo>
                <a:lnTo>
                  <a:pt x="3056838" y="992378"/>
                </a:lnTo>
                <a:lnTo>
                  <a:pt x="3056838" y="127228"/>
                </a:lnTo>
                <a:lnTo>
                  <a:pt x="3011080" y="95313"/>
                </a:lnTo>
                <a:lnTo>
                  <a:pt x="2882100" y="2819"/>
                </a:lnTo>
                <a:lnTo>
                  <a:pt x="2853994" y="2819"/>
                </a:lnTo>
                <a:lnTo>
                  <a:pt x="2853994" y="40474"/>
                </a:lnTo>
                <a:lnTo>
                  <a:pt x="2801377" y="40474"/>
                </a:lnTo>
                <a:lnTo>
                  <a:pt x="2801377" y="727087"/>
                </a:lnTo>
                <a:lnTo>
                  <a:pt x="2673641" y="727087"/>
                </a:lnTo>
                <a:lnTo>
                  <a:pt x="2673641" y="171310"/>
                </a:lnTo>
                <a:lnTo>
                  <a:pt x="2378874" y="171310"/>
                </a:lnTo>
                <a:lnTo>
                  <a:pt x="2378874" y="725233"/>
                </a:lnTo>
                <a:lnTo>
                  <a:pt x="1936736" y="725233"/>
                </a:lnTo>
                <a:lnTo>
                  <a:pt x="1936736" y="903947"/>
                </a:lnTo>
                <a:lnTo>
                  <a:pt x="1858123" y="903947"/>
                </a:lnTo>
                <a:lnTo>
                  <a:pt x="1858123" y="1144346"/>
                </a:lnTo>
                <a:lnTo>
                  <a:pt x="1366849" y="1144346"/>
                </a:lnTo>
                <a:lnTo>
                  <a:pt x="1366849" y="707440"/>
                </a:lnTo>
                <a:lnTo>
                  <a:pt x="964005" y="707440"/>
                </a:lnTo>
                <a:lnTo>
                  <a:pt x="964005" y="383197"/>
                </a:lnTo>
                <a:lnTo>
                  <a:pt x="855928" y="383197"/>
                </a:lnTo>
                <a:lnTo>
                  <a:pt x="855928" y="294767"/>
                </a:lnTo>
                <a:lnTo>
                  <a:pt x="836282" y="294767"/>
                </a:lnTo>
                <a:lnTo>
                  <a:pt x="836282" y="383197"/>
                </a:lnTo>
                <a:lnTo>
                  <a:pt x="777328" y="383197"/>
                </a:lnTo>
                <a:lnTo>
                  <a:pt x="777328" y="1100455"/>
                </a:lnTo>
                <a:lnTo>
                  <a:pt x="570991" y="1100455"/>
                </a:lnTo>
                <a:lnTo>
                  <a:pt x="570991" y="48971"/>
                </a:lnTo>
                <a:lnTo>
                  <a:pt x="411822" y="48971"/>
                </a:lnTo>
                <a:lnTo>
                  <a:pt x="4118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4160" y="8618220"/>
            <a:ext cx="3823335" cy="1439545"/>
          </a:xfrm>
          <a:custGeom>
            <a:avLst/>
            <a:gdLst/>
            <a:ahLst/>
            <a:cxnLst/>
            <a:rect l="l" t="t" r="r" b="b"/>
            <a:pathLst>
              <a:path w="3823335" h="1439545">
                <a:moveTo>
                  <a:pt x="3595598" y="321297"/>
                </a:moveTo>
                <a:lnTo>
                  <a:pt x="3426803" y="321297"/>
                </a:lnTo>
                <a:lnTo>
                  <a:pt x="3426803" y="54089"/>
                </a:lnTo>
                <a:lnTo>
                  <a:pt x="3405517" y="41643"/>
                </a:lnTo>
                <a:lnTo>
                  <a:pt x="3388868" y="41643"/>
                </a:lnTo>
                <a:lnTo>
                  <a:pt x="3388868" y="31711"/>
                </a:lnTo>
                <a:lnTo>
                  <a:pt x="3370364" y="20662"/>
                </a:lnTo>
                <a:lnTo>
                  <a:pt x="3370364" y="41643"/>
                </a:lnTo>
                <a:lnTo>
                  <a:pt x="3278073" y="41643"/>
                </a:lnTo>
                <a:lnTo>
                  <a:pt x="3278073" y="76898"/>
                </a:lnTo>
                <a:lnTo>
                  <a:pt x="3221444" y="76898"/>
                </a:lnTo>
                <a:lnTo>
                  <a:pt x="3221444" y="240652"/>
                </a:lnTo>
                <a:lnTo>
                  <a:pt x="3163620" y="240652"/>
                </a:lnTo>
                <a:lnTo>
                  <a:pt x="3163620" y="375310"/>
                </a:lnTo>
                <a:lnTo>
                  <a:pt x="3039313" y="515518"/>
                </a:lnTo>
                <a:lnTo>
                  <a:pt x="3595598" y="515518"/>
                </a:lnTo>
                <a:lnTo>
                  <a:pt x="3595598" y="321297"/>
                </a:lnTo>
                <a:close/>
              </a:path>
              <a:path w="3823335" h="1439545">
                <a:moveTo>
                  <a:pt x="3823004" y="1252791"/>
                </a:moveTo>
                <a:lnTo>
                  <a:pt x="2631338" y="1252791"/>
                </a:lnTo>
                <a:lnTo>
                  <a:pt x="2631338" y="1221905"/>
                </a:lnTo>
                <a:lnTo>
                  <a:pt x="2631338" y="1108710"/>
                </a:lnTo>
                <a:lnTo>
                  <a:pt x="2631338" y="1016000"/>
                </a:lnTo>
                <a:lnTo>
                  <a:pt x="2545626" y="1016000"/>
                </a:lnTo>
                <a:lnTo>
                  <a:pt x="2545626" y="891540"/>
                </a:lnTo>
                <a:lnTo>
                  <a:pt x="2545626" y="571500"/>
                </a:lnTo>
                <a:lnTo>
                  <a:pt x="2545626" y="435610"/>
                </a:lnTo>
                <a:lnTo>
                  <a:pt x="2510752" y="435610"/>
                </a:lnTo>
                <a:lnTo>
                  <a:pt x="2510752" y="571500"/>
                </a:lnTo>
                <a:lnTo>
                  <a:pt x="2341003" y="571500"/>
                </a:lnTo>
                <a:lnTo>
                  <a:pt x="2341003" y="891540"/>
                </a:lnTo>
                <a:lnTo>
                  <a:pt x="2285073" y="891540"/>
                </a:lnTo>
                <a:lnTo>
                  <a:pt x="2285073" y="1016000"/>
                </a:lnTo>
                <a:lnTo>
                  <a:pt x="1844078" y="1016000"/>
                </a:lnTo>
                <a:lnTo>
                  <a:pt x="1844078" y="929652"/>
                </a:lnTo>
                <a:lnTo>
                  <a:pt x="1844078" y="624852"/>
                </a:lnTo>
                <a:lnTo>
                  <a:pt x="1824253" y="599960"/>
                </a:lnTo>
                <a:lnTo>
                  <a:pt x="1795589" y="580440"/>
                </a:lnTo>
                <a:lnTo>
                  <a:pt x="1767560" y="570407"/>
                </a:lnTo>
                <a:lnTo>
                  <a:pt x="1760004" y="567702"/>
                </a:lnTo>
                <a:lnTo>
                  <a:pt x="1719414" y="563143"/>
                </a:lnTo>
                <a:lnTo>
                  <a:pt x="1706105" y="563613"/>
                </a:lnTo>
                <a:lnTo>
                  <a:pt x="1693164" y="565023"/>
                </a:lnTo>
                <a:lnTo>
                  <a:pt x="1680667" y="567296"/>
                </a:lnTo>
                <a:lnTo>
                  <a:pt x="1668665" y="570407"/>
                </a:lnTo>
                <a:lnTo>
                  <a:pt x="1668665" y="190385"/>
                </a:lnTo>
                <a:lnTo>
                  <a:pt x="1619859" y="190385"/>
                </a:lnTo>
                <a:lnTo>
                  <a:pt x="1619859" y="168440"/>
                </a:lnTo>
                <a:lnTo>
                  <a:pt x="1562989" y="168440"/>
                </a:lnTo>
                <a:lnTo>
                  <a:pt x="1562989" y="64325"/>
                </a:lnTo>
                <a:lnTo>
                  <a:pt x="1559128" y="60464"/>
                </a:lnTo>
                <a:lnTo>
                  <a:pt x="1549603" y="60464"/>
                </a:lnTo>
                <a:lnTo>
                  <a:pt x="1545742" y="64325"/>
                </a:lnTo>
                <a:lnTo>
                  <a:pt x="1545742" y="168440"/>
                </a:lnTo>
                <a:lnTo>
                  <a:pt x="1490065" y="168440"/>
                </a:lnTo>
                <a:lnTo>
                  <a:pt x="1490065" y="190385"/>
                </a:lnTo>
                <a:lnTo>
                  <a:pt x="1436497" y="190385"/>
                </a:lnTo>
                <a:lnTo>
                  <a:pt x="1436497" y="929640"/>
                </a:lnTo>
                <a:lnTo>
                  <a:pt x="1338376" y="929640"/>
                </a:lnTo>
                <a:lnTo>
                  <a:pt x="1338376" y="88900"/>
                </a:lnTo>
                <a:lnTo>
                  <a:pt x="1276794" y="88900"/>
                </a:lnTo>
                <a:lnTo>
                  <a:pt x="1276794" y="0"/>
                </a:lnTo>
                <a:lnTo>
                  <a:pt x="1060348" y="0"/>
                </a:lnTo>
                <a:lnTo>
                  <a:pt x="1060348" y="88900"/>
                </a:lnTo>
                <a:lnTo>
                  <a:pt x="1060348" y="929640"/>
                </a:lnTo>
                <a:lnTo>
                  <a:pt x="1060348" y="1016000"/>
                </a:lnTo>
                <a:lnTo>
                  <a:pt x="1060348" y="1108684"/>
                </a:lnTo>
                <a:lnTo>
                  <a:pt x="1010259" y="1108684"/>
                </a:lnTo>
                <a:lnTo>
                  <a:pt x="1010259" y="900849"/>
                </a:lnTo>
                <a:lnTo>
                  <a:pt x="987069" y="896391"/>
                </a:lnTo>
                <a:lnTo>
                  <a:pt x="987069" y="869657"/>
                </a:lnTo>
                <a:lnTo>
                  <a:pt x="987069" y="825106"/>
                </a:lnTo>
                <a:lnTo>
                  <a:pt x="847928" y="825106"/>
                </a:lnTo>
                <a:lnTo>
                  <a:pt x="847928" y="869657"/>
                </a:lnTo>
                <a:lnTo>
                  <a:pt x="824738" y="865200"/>
                </a:lnTo>
                <a:lnTo>
                  <a:pt x="824738" y="1221905"/>
                </a:lnTo>
                <a:lnTo>
                  <a:pt x="638505" y="1221905"/>
                </a:lnTo>
                <a:lnTo>
                  <a:pt x="638505" y="1036637"/>
                </a:lnTo>
                <a:lnTo>
                  <a:pt x="318122" y="1036637"/>
                </a:lnTo>
                <a:lnTo>
                  <a:pt x="318122" y="346875"/>
                </a:lnTo>
                <a:lnTo>
                  <a:pt x="0" y="301739"/>
                </a:lnTo>
                <a:lnTo>
                  <a:pt x="0" y="1439075"/>
                </a:lnTo>
                <a:lnTo>
                  <a:pt x="3823004" y="1439075"/>
                </a:lnTo>
                <a:lnTo>
                  <a:pt x="3823004" y="1252791"/>
                </a:lnTo>
                <a:close/>
              </a:path>
              <a:path w="3823335" h="1439545">
                <a:moveTo>
                  <a:pt x="3823004" y="1088390"/>
                </a:moveTo>
                <a:lnTo>
                  <a:pt x="3595598" y="1088390"/>
                </a:lnTo>
                <a:lnTo>
                  <a:pt x="3595598" y="923290"/>
                </a:lnTo>
                <a:lnTo>
                  <a:pt x="3595598" y="515620"/>
                </a:lnTo>
                <a:lnTo>
                  <a:pt x="3039313" y="515620"/>
                </a:lnTo>
                <a:lnTo>
                  <a:pt x="3039313" y="444500"/>
                </a:lnTo>
                <a:lnTo>
                  <a:pt x="2932404" y="444500"/>
                </a:lnTo>
                <a:lnTo>
                  <a:pt x="2932404" y="392087"/>
                </a:lnTo>
                <a:lnTo>
                  <a:pt x="2919984" y="392087"/>
                </a:lnTo>
                <a:lnTo>
                  <a:pt x="2919984" y="444500"/>
                </a:lnTo>
                <a:lnTo>
                  <a:pt x="2845612" y="444500"/>
                </a:lnTo>
                <a:lnTo>
                  <a:pt x="2845612" y="515620"/>
                </a:lnTo>
                <a:lnTo>
                  <a:pt x="2845612" y="923290"/>
                </a:lnTo>
                <a:lnTo>
                  <a:pt x="2717050" y="923290"/>
                </a:lnTo>
                <a:lnTo>
                  <a:pt x="2717050" y="1088390"/>
                </a:lnTo>
                <a:lnTo>
                  <a:pt x="2717050" y="1252220"/>
                </a:lnTo>
                <a:lnTo>
                  <a:pt x="3823004" y="1252220"/>
                </a:lnTo>
                <a:lnTo>
                  <a:pt x="3823004" y="1088390"/>
                </a:lnTo>
                <a:close/>
              </a:path>
            </a:pathLst>
          </a:custGeom>
          <a:solidFill>
            <a:srgbClr val="E4F5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8823730"/>
            <a:ext cx="3954145" cy="1233805"/>
          </a:xfrm>
          <a:custGeom>
            <a:avLst/>
            <a:gdLst/>
            <a:ahLst/>
            <a:cxnLst/>
            <a:rect l="l" t="t" r="r" b="b"/>
            <a:pathLst>
              <a:path w="3954145" h="1233804">
                <a:moveTo>
                  <a:pt x="677874" y="0"/>
                </a:moveTo>
                <a:lnTo>
                  <a:pt x="488834" y="0"/>
                </a:lnTo>
                <a:lnTo>
                  <a:pt x="488834" y="773912"/>
                </a:lnTo>
                <a:lnTo>
                  <a:pt x="0" y="773912"/>
                </a:lnTo>
                <a:lnTo>
                  <a:pt x="0" y="1233576"/>
                </a:lnTo>
                <a:lnTo>
                  <a:pt x="3953535" y="1233576"/>
                </a:lnTo>
                <a:lnTo>
                  <a:pt x="3953535" y="924547"/>
                </a:lnTo>
                <a:lnTo>
                  <a:pt x="3553498" y="924547"/>
                </a:lnTo>
                <a:lnTo>
                  <a:pt x="3553498" y="545223"/>
                </a:lnTo>
                <a:lnTo>
                  <a:pt x="3511486" y="545223"/>
                </a:lnTo>
                <a:lnTo>
                  <a:pt x="3495548" y="482231"/>
                </a:lnTo>
                <a:lnTo>
                  <a:pt x="3341522" y="482231"/>
                </a:lnTo>
                <a:lnTo>
                  <a:pt x="3325583" y="545223"/>
                </a:lnTo>
                <a:lnTo>
                  <a:pt x="3283572" y="545223"/>
                </a:lnTo>
                <a:lnTo>
                  <a:pt x="3283572" y="924547"/>
                </a:lnTo>
                <a:lnTo>
                  <a:pt x="2003220" y="924547"/>
                </a:lnTo>
                <a:lnTo>
                  <a:pt x="2003220" y="1141615"/>
                </a:lnTo>
                <a:lnTo>
                  <a:pt x="1869351" y="1141615"/>
                </a:lnTo>
                <a:lnTo>
                  <a:pt x="1869351" y="375920"/>
                </a:lnTo>
                <a:lnTo>
                  <a:pt x="1844065" y="375920"/>
                </a:lnTo>
                <a:lnTo>
                  <a:pt x="1844065" y="330200"/>
                </a:lnTo>
                <a:lnTo>
                  <a:pt x="1551343" y="330200"/>
                </a:lnTo>
                <a:lnTo>
                  <a:pt x="1551343" y="375920"/>
                </a:lnTo>
                <a:lnTo>
                  <a:pt x="1526057" y="375920"/>
                </a:lnTo>
                <a:lnTo>
                  <a:pt x="1526057" y="1012774"/>
                </a:lnTo>
                <a:lnTo>
                  <a:pt x="1459838" y="1012774"/>
                </a:lnTo>
                <a:lnTo>
                  <a:pt x="1459838" y="522262"/>
                </a:lnTo>
                <a:lnTo>
                  <a:pt x="1426475" y="522262"/>
                </a:lnTo>
                <a:lnTo>
                  <a:pt x="1426475" y="451446"/>
                </a:lnTo>
                <a:lnTo>
                  <a:pt x="1321295" y="370547"/>
                </a:lnTo>
                <a:lnTo>
                  <a:pt x="1321295" y="262521"/>
                </a:lnTo>
                <a:lnTo>
                  <a:pt x="1318323" y="259549"/>
                </a:lnTo>
                <a:lnTo>
                  <a:pt x="1310981" y="259549"/>
                </a:lnTo>
                <a:lnTo>
                  <a:pt x="1308011" y="262521"/>
                </a:lnTo>
                <a:lnTo>
                  <a:pt x="1308011" y="370014"/>
                </a:lnTo>
                <a:lnTo>
                  <a:pt x="1202817" y="451446"/>
                </a:lnTo>
                <a:lnTo>
                  <a:pt x="1202817" y="522262"/>
                </a:lnTo>
                <a:lnTo>
                  <a:pt x="1169465" y="522262"/>
                </a:lnTo>
                <a:lnTo>
                  <a:pt x="1169465" y="853719"/>
                </a:lnTo>
                <a:lnTo>
                  <a:pt x="968450" y="825677"/>
                </a:lnTo>
                <a:lnTo>
                  <a:pt x="968450" y="81280"/>
                </a:lnTo>
                <a:lnTo>
                  <a:pt x="677874" y="81280"/>
                </a:lnTo>
                <a:lnTo>
                  <a:pt x="677874" y="0"/>
                </a:lnTo>
                <a:close/>
              </a:path>
            </a:pathLst>
          </a:custGeom>
          <a:solidFill>
            <a:srgbClr val="43A5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90880" y="8991905"/>
            <a:ext cx="1089660" cy="1002030"/>
          </a:xfrm>
          <a:custGeom>
            <a:avLst/>
            <a:gdLst/>
            <a:ahLst/>
            <a:cxnLst/>
            <a:rect l="l" t="t" r="r" b="b"/>
            <a:pathLst>
              <a:path w="1089660" h="1002029">
                <a:moveTo>
                  <a:pt x="196519" y="804049"/>
                </a:moveTo>
                <a:lnTo>
                  <a:pt x="0" y="804049"/>
                </a:lnTo>
                <a:lnTo>
                  <a:pt x="0" y="836879"/>
                </a:lnTo>
                <a:lnTo>
                  <a:pt x="196519" y="836879"/>
                </a:lnTo>
                <a:lnTo>
                  <a:pt x="196519" y="804049"/>
                </a:lnTo>
                <a:close/>
              </a:path>
              <a:path w="1089660" h="1002029">
                <a:moveTo>
                  <a:pt x="196519" y="723658"/>
                </a:moveTo>
                <a:lnTo>
                  <a:pt x="0" y="723658"/>
                </a:lnTo>
                <a:lnTo>
                  <a:pt x="0" y="756475"/>
                </a:lnTo>
                <a:lnTo>
                  <a:pt x="196519" y="756475"/>
                </a:lnTo>
                <a:lnTo>
                  <a:pt x="196519" y="723658"/>
                </a:lnTo>
                <a:close/>
              </a:path>
              <a:path w="1089660" h="1002029">
                <a:moveTo>
                  <a:pt x="196519" y="643242"/>
                </a:moveTo>
                <a:lnTo>
                  <a:pt x="0" y="643242"/>
                </a:lnTo>
                <a:lnTo>
                  <a:pt x="0" y="676059"/>
                </a:lnTo>
                <a:lnTo>
                  <a:pt x="196519" y="676059"/>
                </a:lnTo>
                <a:lnTo>
                  <a:pt x="196519" y="643242"/>
                </a:lnTo>
                <a:close/>
              </a:path>
              <a:path w="1089660" h="1002029">
                <a:moveTo>
                  <a:pt x="196519" y="562825"/>
                </a:moveTo>
                <a:lnTo>
                  <a:pt x="0" y="562825"/>
                </a:lnTo>
                <a:lnTo>
                  <a:pt x="0" y="595655"/>
                </a:lnTo>
                <a:lnTo>
                  <a:pt x="196519" y="595655"/>
                </a:lnTo>
                <a:lnTo>
                  <a:pt x="196519" y="562825"/>
                </a:lnTo>
                <a:close/>
              </a:path>
              <a:path w="1089660" h="1002029">
                <a:moveTo>
                  <a:pt x="196519" y="482422"/>
                </a:moveTo>
                <a:lnTo>
                  <a:pt x="0" y="482422"/>
                </a:lnTo>
                <a:lnTo>
                  <a:pt x="0" y="515251"/>
                </a:lnTo>
                <a:lnTo>
                  <a:pt x="196519" y="515251"/>
                </a:lnTo>
                <a:lnTo>
                  <a:pt x="196519" y="482422"/>
                </a:lnTo>
                <a:close/>
              </a:path>
              <a:path w="1089660" h="1002029">
                <a:moveTo>
                  <a:pt x="196519" y="402031"/>
                </a:moveTo>
                <a:lnTo>
                  <a:pt x="0" y="402031"/>
                </a:lnTo>
                <a:lnTo>
                  <a:pt x="0" y="434848"/>
                </a:lnTo>
                <a:lnTo>
                  <a:pt x="196519" y="434848"/>
                </a:lnTo>
                <a:lnTo>
                  <a:pt x="196519" y="402031"/>
                </a:lnTo>
                <a:close/>
              </a:path>
              <a:path w="1089660" h="1002029">
                <a:moveTo>
                  <a:pt x="196519" y="321627"/>
                </a:moveTo>
                <a:lnTo>
                  <a:pt x="0" y="321627"/>
                </a:lnTo>
                <a:lnTo>
                  <a:pt x="0" y="354444"/>
                </a:lnTo>
                <a:lnTo>
                  <a:pt x="196519" y="354444"/>
                </a:lnTo>
                <a:lnTo>
                  <a:pt x="196519" y="321627"/>
                </a:lnTo>
                <a:close/>
              </a:path>
              <a:path w="1089660" h="1002029">
                <a:moveTo>
                  <a:pt x="196519" y="241223"/>
                </a:moveTo>
                <a:lnTo>
                  <a:pt x="0" y="241223"/>
                </a:lnTo>
                <a:lnTo>
                  <a:pt x="0" y="274040"/>
                </a:lnTo>
                <a:lnTo>
                  <a:pt x="196519" y="274040"/>
                </a:lnTo>
                <a:lnTo>
                  <a:pt x="196519" y="241223"/>
                </a:lnTo>
                <a:close/>
              </a:path>
              <a:path w="1089660" h="1002029">
                <a:moveTo>
                  <a:pt x="196519" y="160807"/>
                </a:moveTo>
                <a:lnTo>
                  <a:pt x="0" y="160807"/>
                </a:lnTo>
                <a:lnTo>
                  <a:pt x="0" y="193636"/>
                </a:lnTo>
                <a:lnTo>
                  <a:pt x="196519" y="193636"/>
                </a:lnTo>
                <a:lnTo>
                  <a:pt x="196519" y="160807"/>
                </a:lnTo>
                <a:close/>
              </a:path>
              <a:path w="1089660" h="1002029">
                <a:moveTo>
                  <a:pt x="196519" y="80403"/>
                </a:moveTo>
                <a:lnTo>
                  <a:pt x="0" y="80403"/>
                </a:lnTo>
                <a:lnTo>
                  <a:pt x="0" y="113233"/>
                </a:lnTo>
                <a:lnTo>
                  <a:pt x="196519" y="113233"/>
                </a:lnTo>
                <a:lnTo>
                  <a:pt x="196519" y="80403"/>
                </a:lnTo>
                <a:close/>
              </a:path>
              <a:path w="1089660" h="1002029">
                <a:moveTo>
                  <a:pt x="196519" y="0"/>
                </a:moveTo>
                <a:lnTo>
                  <a:pt x="0" y="0"/>
                </a:lnTo>
                <a:lnTo>
                  <a:pt x="0" y="32829"/>
                </a:lnTo>
                <a:lnTo>
                  <a:pt x="196519" y="32829"/>
                </a:lnTo>
                <a:lnTo>
                  <a:pt x="196519" y="0"/>
                </a:lnTo>
                <a:close/>
              </a:path>
              <a:path w="1089660" h="1002029">
                <a:moveTo>
                  <a:pt x="582968" y="400507"/>
                </a:moveTo>
                <a:lnTo>
                  <a:pt x="556526" y="400507"/>
                </a:lnTo>
                <a:lnTo>
                  <a:pt x="556526" y="920343"/>
                </a:lnTo>
                <a:lnTo>
                  <a:pt x="582968" y="920343"/>
                </a:lnTo>
                <a:lnTo>
                  <a:pt x="582968" y="400507"/>
                </a:lnTo>
                <a:close/>
              </a:path>
              <a:path w="1089660" h="1002029">
                <a:moveTo>
                  <a:pt x="650748" y="400507"/>
                </a:moveTo>
                <a:lnTo>
                  <a:pt x="616280" y="400507"/>
                </a:lnTo>
                <a:lnTo>
                  <a:pt x="616280" y="920343"/>
                </a:lnTo>
                <a:lnTo>
                  <a:pt x="650748" y="920343"/>
                </a:lnTo>
                <a:lnTo>
                  <a:pt x="650748" y="400507"/>
                </a:lnTo>
                <a:close/>
              </a:path>
              <a:path w="1089660" h="1002029">
                <a:moveTo>
                  <a:pt x="710514" y="400507"/>
                </a:moveTo>
                <a:lnTo>
                  <a:pt x="684085" y="400507"/>
                </a:lnTo>
                <a:lnTo>
                  <a:pt x="684085" y="920343"/>
                </a:lnTo>
                <a:lnTo>
                  <a:pt x="710514" y="920343"/>
                </a:lnTo>
                <a:lnTo>
                  <a:pt x="710514" y="400507"/>
                </a:lnTo>
                <a:close/>
              </a:path>
              <a:path w="1089660" h="1002029">
                <a:moveTo>
                  <a:pt x="1089444" y="955319"/>
                </a:moveTo>
                <a:lnTo>
                  <a:pt x="948791" y="955319"/>
                </a:lnTo>
                <a:lnTo>
                  <a:pt x="948791" y="1001826"/>
                </a:lnTo>
                <a:lnTo>
                  <a:pt x="1089444" y="1001826"/>
                </a:lnTo>
                <a:lnTo>
                  <a:pt x="1089444" y="955319"/>
                </a:lnTo>
                <a:close/>
              </a:path>
              <a:path w="1089660" h="1002029">
                <a:moveTo>
                  <a:pt x="1089444" y="864031"/>
                </a:moveTo>
                <a:lnTo>
                  <a:pt x="948791" y="864031"/>
                </a:lnTo>
                <a:lnTo>
                  <a:pt x="948791" y="910526"/>
                </a:lnTo>
                <a:lnTo>
                  <a:pt x="1089444" y="910526"/>
                </a:lnTo>
                <a:lnTo>
                  <a:pt x="1089444" y="864031"/>
                </a:lnTo>
                <a:close/>
              </a:path>
              <a:path w="1089660" h="1002029">
                <a:moveTo>
                  <a:pt x="1089444" y="772731"/>
                </a:moveTo>
                <a:lnTo>
                  <a:pt x="948791" y="772731"/>
                </a:lnTo>
                <a:lnTo>
                  <a:pt x="948791" y="819238"/>
                </a:lnTo>
                <a:lnTo>
                  <a:pt x="1089444" y="819238"/>
                </a:lnTo>
                <a:lnTo>
                  <a:pt x="1089444" y="772731"/>
                </a:lnTo>
                <a:close/>
              </a:path>
              <a:path w="1089660" h="1002029">
                <a:moveTo>
                  <a:pt x="1089444" y="681443"/>
                </a:moveTo>
                <a:lnTo>
                  <a:pt x="948791" y="681443"/>
                </a:lnTo>
                <a:lnTo>
                  <a:pt x="948791" y="727951"/>
                </a:lnTo>
                <a:lnTo>
                  <a:pt x="1089444" y="727951"/>
                </a:lnTo>
                <a:lnTo>
                  <a:pt x="1089444" y="681443"/>
                </a:lnTo>
                <a:close/>
              </a:path>
              <a:path w="1089660" h="1002029">
                <a:moveTo>
                  <a:pt x="1089444" y="590169"/>
                </a:moveTo>
                <a:lnTo>
                  <a:pt x="948791" y="590169"/>
                </a:lnTo>
                <a:lnTo>
                  <a:pt x="948791" y="636676"/>
                </a:lnTo>
                <a:lnTo>
                  <a:pt x="1089444" y="636676"/>
                </a:lnTo>
                <a:lnTo>
                  <a:pt x="1089444" y="590169"/>
                </a:lnTo>
                <a:close/>
              </a:path>
              <a:path w="1089660" h="1002029">
                <a:moveTo>
                  <a:pt x="1089444" y="498894"/>
                </a:moveTo>
                <a:lnTo>
                  <a:pt x="948791" y="498894"/>
                </a:lnTo>
                <a:lnTo>
                  <a:pt x="948791" y="545388"/>
                </a:lnTo>
                <a:lnTo>
                  <a:pt x="1089444" y="545388"/>
                </a:lnTo>
                <a:lnTo>
                  <a:pt x="1089444" y="498894"/>
                </a:lnTo>
                <a:close/>
              </a:path>
              <a:path w="1089660" h="1002029">
                <a:moveTo>
                  <a:pt x="1089444" y="407593"/>
                </a:moveTo>
                <a:lnTo>
                  <a:pt x="948791" y="407593"/>
                </a:lnTo>
                <a:lnTo>
                  <a:pt x="948791" y="454101"/>
                </a:lnTo>
                <a:lnTo>
                  <a:pt x="1089444" y="454101"/>
                </a:lnTo>
                <a:lnTo>
                  <a:pt x="1089444" y="407593"/>
                </a:lnTo>
                <a:close/>
              </a:path>
              <a:path w="1089660" h="1002029">
                <a:moveTo>
                  <a:pt x="1089444" y="316306"/>
                </a:moveTo>
                <a:lnTo>
                  <a:pt x="948791" y="316306"/>
                </a:lnTo>
                <a:lnTo>
                  <a:pt x="948791" y="362813"/>
                </a:lnTo>
                <a:lnTo>
                  <a:pt x="1089444" y="362813"/>
                </a:lnTo>
                <a:lnTo>
                  <a:pt x="1089444" y="316306"/>
                </a:lnTo>
                <a:close/>
              </a:path>
              <a:path w="1089660" h="1002029">
                <a:moveTo>
                  <a:pt x="1089444" y="225018"/>
                </a:moveTo>
                <a:lnTo>
                  <a:pt x="948791" y="225018"/>
                </a:lnTo>
                <a:lnTo>
                  <a:pt x="948791" y="271526"/>
                </a:lnTo>
                <a:lnTo>
                  <a:pt x="1089444" y="271526"/>
                </a:lnTo>
                <a:lnTo>
                  <a:pt x="1089444" y="225018"/>
                </a:lnTo>
                <a:close/>
              </a:path>
            </a:pathLst>
          </a:custGeom>
          <a:solidFill>
            <a:srgbClr val="E4F5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977085" y="8361680"/>
            <a:ext cx="370840" cy="1695450"/>
          </a:xfrm>
          <a:custGeom>
            <a:avLst/>
            <a:gdLst/>
            <a:ahLst/>
            <a:cxnLst/>
            <a:rect l="l" t="t" r="r" b="b"/>
            <a:pathLst>
              <a:path w="370839" h="1695450">
                <a:moveTo>
                  <a:pt x="370547" y="336550"/>
                </a:moveTo>
                <a:lnTo>
                  <a:pt x="320954" y="336550"/>
                </a:lnTo>
                <a:lnTo>
                  <a:pt x="320954" y="149860"/>
                </a:lnTo>
                <a:lnTo>
                  <a:pt x="272376" y="149860"/>
                </a:lnTo>
                <a:lnTo>
                  <a:pt x="272376" y="109220"/>
                </a:lnTo>
                <a:lnTo>
                  <a:pt x="193217" y="109220"/>
                </a:lnTo>
                <a:lnTo>
                  <a:pt x="193217" y="0"/>
                </a:lnTo>
                <a:lnTo>
                  <a:pt x="177330" y="0"/>
                </a:lnTo>
                <a:lnTo>
                  <a:pt x="177330" y="109220"/>
                </a:lnTo>
                <a:lnTo>
                  <a:pt x="98171" y="109220"/>
                </a:lnTo>
                <a:lnTo>
                  <a:pt x="98171" y="149860"/>
                </a:lnTo>
                <a:lnTo>
                  <a:pt x="49606" y="149860"/>
                </a:lnTo>
                <a:lnTo>
                  <a:pt x="49606" y="336550"/>
                </a:lnTo>
                <a:lnTo>
                  <a:pt x="0" y="336550"/>
                </a:lnTo>
                <a:lnTo>
                  <a:pt x="0" y="1695450"/>
                </a:lnTo>
                <a:lnTo>
                  <a:pt x="370547" y="1695450"/>
                </a:lnTo>
                <a:lnTo>
                  <a:pt x="370547" y="336550"/>
                </a:lnTo>
                <a:close/>
              </a:path>
            </a:pathLst>
          </a:custGeom>
          <a:solidFill>
            <a:srgbClr val="43A5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2074100" y="8745956"/>
            <a:ext cx="164465" cy="945515"/>
          </a:xfrm>
          <a:custGeom>
            <a:avLst/>
            <a:gdLst/>
            <a:ahLst/>
            <a:cxnLst/>
            <a:rect l="l" t="t" r="r" b="b"/>
            <a:pathLst>
              <a:path w="164464" h="945515">
                <a:moveTo>
                  <a:pt x="163868" y="917816"/>
                </a:moveTo>
                <a:lnTo>
                  <a:pt x="0" y="917816"/>
                </a:lnTo>
                <a:lnTo>
                  <a:pt x="0" y="945413"/>
                </a:lnTo>
                <a:lnTo>
                  <a:pt x="163868" y="945413"/>
                </a:lnTo>
                <a:lnTo>
                  <a:pt x="163868" y="917816"/>
                </a:lnTo>
                <a:close/>
              </a:path>
              <a:path w="164464" h="945515">
                <a:moveTo>
                  <a:pt x="163868" y="847204"/>
                </a:moveTo>
                <a:lnTo>
                  <a:pt x="0" y="847204"/>
                </a:lnTo>
                <a:lnTo>
                  <a:pt x="0" y="874814"/>
                </a:lnTo>
                <a:lnTo>
                  <a:pt x="163868" y="874814"/>
                </a:lnTo>
                <a:lnTo>
                  <a:pt x="163868" y="847204"/>
                </a:lnTo>
                <a:close/>
              </a:path>
              <a:path w="164464" h="945515">
                <a:moveTo>
                  <a:pt x="163868" y="776617"/>
                </a:moveTo>
                <a:lnTo>
                  <a:pt x="0" y="776617"/>
                </a:lnTo>
                <a:lnTo>
                  <a:pt x="0" y="804214"/>
                </a:lnTo>
                <a:lnTo>
                  <a:pt x="163868" y="804214"/>
                </a:lnTo>
                <a:lnTo>
                  <a:pt x="163868" y="776617"/>
                </a:lnTo>
                <a:close/>
              </a:path>
              <a:path w="164464" h="945515">
                <a:moveTo>
                  <a:pt x="163868" y="706005"/>
                </a:moveTo>
                <a:lnTo>
                  <a:pt x="0" y="706005"/>
                </a:lnTo>
                <a:lnTo>
                  <a:pt x="0" y="733602"/>
                </a:lnTo>
                <a:lnTo>
                  <a:pt x="163868" y="733602"/>
                </a:lnTo>
                <a:lnTo>
                  <a:pt x="163868" y="706005"/>
                </a:lnTo>
                <a:close/>
              </a:path>
              <a:path w="164464" h="945515">
                <a:moveTo>
                  <a:pt x="163868" y="635393"/>
                </a:moveTo>
                <a:lnTo>
                  <a:pt x="0" y="635393"/>
                </a:lnTo>
                <a:lnTo>
                  <a:pt x="0" y="663003"/>
                </a:lnTo>
                <a:lnTo>
                  <a:pt x="163868" y="663003"/>
                </a:lnTo>
                <a:lnTo>
                  <a:pt x="163868" y="635393"/>
                </a:lnTo>
                <a:close/>
              </a:path>
              <a:path w="164464" h="945515">
                <a:moveTo>
                  <a:pt x="163868" y="564794"/>
                </a:moveTo>
                <a:lnTo>
                  <a:pt x="0" y="564794"/>
                </a:lnTo>
                <a:lnTo>
                  <a:pt x="0" y="592404"/>
                </a:lnTo>
                <a:lnTo>
                  <a:pt x="163868" y="592404"/>
                </a:lnTo>
                <a:lnTo>
                  <a:pt x="163868" y="564794"/>
                </a:lnTo>
                <a:close/>
              </a:path>
              <a:path w="164464" h="945515">
                <a:moveTo>
                  <a:pt x="163868" y="494195"/>
                </a:moveTo>
                <a:lnTo>
                  <a:pt x="0" y="494195"/>
                </a:lnTo>
                <a:lnTo>
                  <a:pt x="0" y="521804"/>
                </a:lnTo>
                <a:lnTo>
                  <a:pt x="163868" y="521804"/>
                </a:lnTo>
                <a:lnTo>
                  <a:pt x="163868" y="494195"/>
                </a:lnTo>
                <a:close/>
              </a:path>
              <a:path w="164464" h="945515">
                <a:moveTo>
                  <a:pt x="163868" y="423608"/>
                </a:moveTo>
                <a:lnTo>
                  <a:pt x="0" y="423608"/>
                </a:lnTo>
                <a:lnTo>
                  <a:pt x="0" y="451205"/>
                </a:lnTo>
                <a:lnTo>
                  <a:pt x="163868" y="451205"/>
                </a:lnTo>
                <a:lnTo>
                  <a:pt x="163868" y="423608"/>
                </a:lnTo>
                <a:close/>
              </a:path>
              <a:path w="164464" h="945515">
                <a:moveTo>
                  <a:pt x="163868" y="352996"/>
                </a:moveTo>
                <a:lnTo>
                  <a:pt x="0" y="352996"/>
                </a:lnTo>
                <a:lnTo>
                  <a:pt x="0" y="380606"/>
                </a:lnTo>
                <a:lnTo>
                  <a:pt x="163868" y="380606"/>
                </a:lnTo>
                <a:lnTo>
                  <a:pt x="163868" y="352996"/>
                </a:lnTo>
                <a:close/>
              </a:path>
              <a:path w="164464" h="945515">
                <a:moveTo>
                  <a:pt x="163868" y="282384"/>
                </a:moveTo>
                <a:lnTo>
                  <a:pt x="0" y="282384"/>
                </a:lnTo>
                <a:lnTo>
                  <a:pt x="0" y="309994"/>
                </a:lnTo>
                <a:lnTo>
                  <a:pt x="163868" y="309994"/>
                </a:lnTo>
                <a:lnTo>
                  <a:pt x="163868" y="282384"/>
                </a:lnTo>
                <a:close/>
              </a:path>
              <a:path w="164464" h="945515">
                <a:moveTo>
                  <a:pt x="163868" y="211797"/>
                </a:moveTo>
                <a:lnTo>
                  <a:pt x="0" y="211797"/>
                </a:lnTo>
                <a:lnTo>
                  <a:pt x="0" y="239395"/>
                </a:lnTo>
                <a:lnTo>
                  <a:pt x="163868" y="239395"/>
                </a:lnTo>
                <a:lnTo>
                  <a:pt x="163868" y="211797"/>
                </a:lnTo>
                <a:close/>
              </a:path>
              <a:path w="164464" h="945515">
                <a:moveTo>
                  <a:pt x="163868" y="141185"/>
                </a:moveTo>
                <a:lnTo>
                  <a:pt x="0" y="141185"/>
                </a:lnTo>
                <a:lnTo>
                  <a:pt x="0" y="168795"/>
                </a:lnTo>
                <a:lnTo>
                  <a:pt x="163868" y="168795"/>
                </a:lnTo>
                <a:lnTo>
                  <a:pt x="163868" y="141185"/>
                </a:lnTo>
                <a:close/>
              </a:path>
              <a:path w="164464" h="945515">
                <a:moveTo>
                  <a:pt x="163868" y="70586"/>
                </a:moveTo>
                <a:lnTo>
                  <a:pt x="0" y="70586"/>
                </a:lnTo>
                <a:lnTo>
                  <a:pt x="0" y="98196"/>
                </a:lnTo>
                <a:lnTo>
                  <a:pt x="163868" y="98196"/>
                </a:lnTo>
                <a:lnTo>
                  <a:pt x="163868" y="70586"/>
                </a:lnTo>
                <a:close/>
              </a:path>
              <a:path w="164464" h="945515">
                <a:moveTo>
                  <a:pt x="163868" y="0"/>
                </a:moveTo>
                <a:lnTo>
                  <a:pt x="0" y="0"/>
                </a:lnTo>
                <a:lnTo>
                  <a:pt x="0" y="27597"/>
                </a:lnTo>
                <a:lnTo>
                  <a:pt x="163868" y="27597"/>
                </a:lnTo>
                <a:lnTo>
                  <a:pt x="163868" y="0"/>
                </a:lnTo>
                <a:close/>
              </a:path>
            </a:pathLst>
          </a:custGeom>
          <a:solidFill>
            <a:srgbClr val="E4F5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2470420" y="8172531"/>
            <a:ext cx="406400" cy="1885314"/>
          </a:xfrm>
          <a:custGeom>
            <a:avLst/>
            <a:gdLst/>
            <a:ahLst/>
            <a:cxnLst/>
            <a:rect l="l" t="t" r="r" b="b"/>
            <a:pathLst>
              <a:path w="406400" h="1885315">
                <a:moveTo>
                  <a:pt x="84618" y="0"/>
                </a:moveTo>
                <a:lnTo>
                  <a:pt x="81088" y="0"/>
                </a:lnTo>
                <a:lnTo>
                  <a:pt x="79665" y="1624"/>
                </a:lnTo>
                <a:lnTo>
                  <a:pt x="79665" y="127443"/>
                </a:lnTo>
                <a:lnTo>
                  <a:pt x="77786" y="128700"/>
                </a:lnTo>
                <a:lnTo>
                  <a:pt x="76465" y="130923"/>
                </a:lnTo>
                <a:lnTo>
                  <a:pt x="76465" y="258229"/>
                </a:lnTo>
                <a:lnTo>
                  <a:pt x="0" y="258229"/>
                </a:lnTo>
                <a:lnTo>
                  <a:pt x="0" y="1884761"/>
                </a:lnTo>
                <a:lnTo>
                  <a:pt x="406246" y="1884761"/>
                </a:lnTo>
                <a:lnTo>
                  <a:pt x="406246" y="386383"/>
                </a:lnTo>
                <a:lnTo>
                  <a:pt x="199172" y="344117"/>
                </a:lnTo>
                <a:lnTo>
                  <a:pt x="199172" y="258229"/>
                </a:lnTo>
                <a:lnTo>
                  <a:pt x="89254" y="258229"/>
                </a:lnTo>
                <a:lnTo>
                  <a:pt x="89254" y="130923"/>
                </a:lnTo>
                <a:lnTo>
                  <a:pt x="87933" y="128700"/>
                </a:lnTo>
                <a:lnTo>
                  <a:pt x="86053" y="127443"/>
                </a:lnTo>
                <a:lnTo>
                  <a:pt x="86053" y="1624"/>
                </a:lnTo>
                <a:lnTo>
                  <a:pt x="84618" y="0"/>
                </a:lnTo>
                <a:close/>
              </a:path>
            </a:pathLst>
          </a:custGeom>
          <a:solidFill>
            <a:srgbClr val="43A5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2532722" y="8636901"/>
            <a:ext cx="958215" cy="1361440"/>
          </a:xfrm>
          <a:custGeom>
            <a:avLst/>
            <a:gdLst/>
            <a:ahLst/>
            <a:cxnLst/>
            <a:rect l="l" t="t" r="r" b="b"/>
            <a:pathLst>
              <a:path w="958214" h="1361440">
                <a:moveTo>
                  <a:pt x="34213" y="936332"/>
                </a:moveTo>
                <a:lnTo>
                  <a:pt x="0" y="936332"/>
                </a:lnTo>
                <a:lnTo>
                  <a:pt x="0" y="989012"/>
                </a:lnTo>
                <a:lnTo>
                  <a:pt x="34213" y="989012"/>
                </a:lnTo>
                <a:lnTo>
                  <a:pt x="34213" y="936332"/>
                </a:lnTo>
                <a:close/>
              </a:path>
              <a:path w="958214" h="1361440">
                <a:moveTo>
                  <a:pt x="34213" y="802589"/>
                </a:moveTo>
                <a:lnTo>
                  <a:pt x="0" y="802589"/>
                </a:lnTo>
                <a:lnTo>
                  <a:pt x="0" y="855256"/>
                </a:lnTo>
                <a:lnTo>
                  <a:pt x="34213" y="855256"/>
                </a:lnTo>
                <a:lnTo>
                  <a:pt x="34213" y="802589"/>
                </a:lnTo>
                <a:close/>
              </a:path>
              <a:path w="958214" h="1361440">
                <a:moveTo>
                  <a:pt x="34213" y="668820"/>
                </a:moveTo>
                <a:lnTo>
                  <a:pt x="0" y="668820"/>
                </a:lnTo>
                <a:lnTo>
                  <a:pt x="0" y="721487"/>
                </a:lnTo>
                <a:lnTo>
                  <a:pt x="34213" y="721487"/>
                </a:lnTo>
                <a:lnTo>
                  <a:pt x="34213" y="668820"/>
                </a:lnTo>
                <a:close/>
              </a:path>
              <a:path w="958214" h="1361440">
                <a:moveTo>
                  <a:pt x="34213" y="535063"/>
                </a:moveTo>
                <a:lnTo>
                  <a:pt x="0" y="535063"/>
                </a:lnTo>
                <a:lnTo>
                  <a:pt x="0" y="587730"/>
                </a:lnTo>
                <a:lnTo>
                  <a:pt x="34213" y="587730"/>
                </a:lnTo>
                <a:lnTo>
                  <a:pt x="34213" y="535063"/>
                </a:lnTo>
                <a:close/>
              </a:path>
              <a:path w="958214" h="1361440">
                <a:moveTo>
                  <a:pt x="34213" y="401294"/>
                </a:moveTo>
                <a:lnTo>
                  <a:pt x="0" y="401294"/>
                </a:lnTo>
                <a:lnTo>
                  <a:pt x="0" y="453974"/>
                </a:lnTo>
                <a:lnTo>
                  <a:pt x="34213" y="453974"/>
                </a:lnTo>
                <a:lnTo>
                  <a:pt x="34213" y="401294"/>
                </a:lnTo>
                <a:close/>
              </a:path>
              <a:path w="958214" h="1361440">
                <a:moveTo>
                  <a:pt x="34213" y="267538"/>
                </a:moveTo>
                <a:lnTo>
                  <a:pt x="0" y="267538"/>
                </a:lnTo>
                <a:lnTo>
                  <a:pt x="0" y="320205"/>
                </a:lnTo>
                <a:lnTo>
                  <a:pt x="34213" y="320205"/>
                </a:lnTo>
                <a:lnTo>
                  <a:pt x="34213" y="267538"/>
                </a:lnTo>
                <a:close/>
              </a:path>
              <a:path w="958214" h="1361440">
                <a:moveTo>
                  <a:pt x="34213" y="133769"/>
                </a:moveTo>
                <a:lnTo>
                  <a:pt x="0" y="133769"/>
                </a:lnTo>
                <a:lnTo>
                  <a:pt x="0" y="186448"/>
                </a:lnTo>
                <a:lnTo>
                  <a:pt x="34213" y="186448"/>
                </a:lnTo>
                <a:lnTo>
                  <a:pt x="34213" y="133769"/>
                </a:lnTo>
                <a:close/>
              </a:path>
              <a:path w="958214" h="1361440">
                <a:moveTo>
                  <a:pt x="34213" y="0"/>
                </a:moveTo>
                <a:lnTo>
                  <a:pt x="0" y="0"/>
                </a:lnTo>
                <a:lnTo>
                  <a:pt x="0" y="52679"/>
                </a:lnTo>
                <a:lnTo>
                  <a:pt x="34213" y="52679"/>
                </a:lnTo>
                <a:lnTo>
                  <a:pt x="34213" y="0"/>
                </a:lnTo>
                <a:close/>
              </a:path>
              <a:path w="958214" h="1361440">
                <a:moveTo>
                  <a:pt x="102692" y="936332"/>
                </a:moveTo>
                <a:lnTo>
                  <a:pt x="68465" y="936332"/>
                </a:lnTo>
                <a:lnTo>
                  <a:pt x="68465" y="989012"/>
                </a:lnTo>
                <a:lnTo>
                  <a:pt x="102692" y="989012"/>
                </a:lnTo>
                <a:lnTo>
                  <a:pt x="102692" y="936332"/>
                </a:lnTo>
                <a:close/>
              </a:path>
              <a:path w="958214" h="1361440">
                <a:moveTo>
                  <a:pt x="102692" y="802589"/>
                </a:moveTo>
                <a:lnTo>
                  <a:pt x="68465" y="802589"/>
                </a:lnTo>
                <a:lnTo>
                  <a:pt x="68465" y="855256"/>
                </a:lnTo>
                <a:lnTo>
                  <a:pt x="102692" y="855256"/>
                </a:lnTo>
                <a:lnTo>
                  <a:pt x="102692" y="802589"/>
                </a:lnTo>
                <a:close/>
              </a:path>
              <a:path w="958214" h="1361440">
                <a:moveTo>
                  <a:pt x="102692" y="668820"/>
                </a:moveTo>
                <a:lnTo>
                  <a:pt x="68465" y="668820"/>
                </a:lnTo>
                <a:lnTo>
                  <a:pt x="68465" y="721487"/>
                </a:lnTo>
                <a:lnTo>
                  <a:pt x="102692" y="721487"/>
                </a:lnTo>
                <a:lnTo>
                  <a:pt x="102692" y="668820"/>
                </a:lnTo>
                <a:close/>
              </a:path>
              <a:path w="958214" h="1361440">
                <a:moveTo>
                  <a:pt x="102692" y="535063"/>
                </a:moveTo>
                <a:lnTo>
                  <a:pt x="68465" y="535063"/>
                </a:lnTo>
                <a:lnTo>
                  <a:pt x="68465" y="587730"/>
                </a:lnTo>
                <a:lnTo>
                  <a:pt x="102692" y="587730"/>
                </a:lnTo>
                <a:lnTo>
                  <a:pt x="102692" y="535063"/>
                </a:lnTo>
                <a:close/>
              </a:path>
              <a:path w="958214" h="1361440">
                <a:moveTo>
                  <a:pt x="102692" y="401294"/>
                </a:moveTo>
                <a:lnTo>
                  <a:pt x="68465" y="401294"/>
                </a:lnTo>
                <a:lnTo>
                  <a:pt x="68465" y="453974"/>
                </a:lnTo>
                <a:lnTo>
                  <a:pt x="102692" y="453974"/>
                </a:lnTo>
                <a:lnTo>
                  <a:pt x="102692" y="401294"/>
                </a:lnTo>
                <a:close/>
              </a:path>
              <a:path w="958214" h="1361440">
                <a:moveTo>
                  <a:pt x="102692" y="267538"/>
                </a:moveTo>
                <a:lnTo>
                  <a:pt x="68465" y="267538"/>
                </a:lnTo>
                <a:lnTo>
                  <a:pt x="68465" y="320205"/>
                </a:lnTo>
                <a:lnTo>
                  <a:pt x="102692" y="320205"/>
                </a:lnTo>
                <a:lnTo>
                  <a:pt x="102692" y="267538"/>
                </a:lnTo>
                <a:close/>
              </a:path>
              <a:path w="958214" h="1361440">
                <a:moveTo>
                  <a:pt x="102692" y="133769"/>
                </a:moveTo>
                <a:lnTo>
                  <a:pt x="68465" y="133769"/>
                </a:lnTo>
                <a:lnTo>
                  <a:pt x="68465" y="186448"/>
                </a:lnTo>
                <a:lnTo>
                  <a:pt x="102692" y="186448"/>
                </a:lnTo>
                <a:lnTo>
                  <a:pt x="102692" y="133769"/>
                </a:lnTo>
                <a:close/>
              </a:path>
              <a:path w="958214" h="1361440">
                <a:moveTo>
                  <a:pt x="102692" y="0"/>
                </a:moveTo>
                <a:lnTo>
                  <a:pt x="68465" y="0"/>
                </a:lnTo>
                <a:lnTo>
                  <a:pt x="68465" y="52679"/>
                </a:lnTo>
                <a:lnTo>
                  <a:pt x="102692" y="52679"/>
                </a:lnTo>
                <a:lnTo>
                  <a:pt x="102692" y="0"/>
                </a:lnTo>
                <a:close/>
              </a:path>
              <a:path w="958214" h="1361440">
                <a:moveTo>
                  <a:pt x="171145" y="936332"/>
                </a:moveTo>
                <a:lnTo>
                  <a:pt x="136931" y="936332"/>
                </a:lnTo>
                <a:lnTo>
                  <a:pt x="136931" y="989012"/>
                </a:lnTo>
                <a:lnTo>
                  <a:pt x="171145" y="989012"/>
                </a:lnTo>
                <a:lnTo>
                  <a:pt x="171145" y="936332"/>
                </a:lnTo>
                <a:close/>
              </a:path>
              <a:path w="958214" h="1361440">
                <a:moveTo>
                  <a:pt x="171145" y="802589"/>
                </a:moveTo>
                <a:lnTo>
                  <a:pt x="136931" y="802589"/>
                </a:lnTo>
                <a:lnTo>
                  <a:pt x="136931" y="855256"/>
                </a:lnTo>
                <a:lnTo>
                  <a:pt x="171145" y="855256"/>
                </a:lnTo>
                <a:lnTo>
                  <a:pt x="171145" y="802589"/>
                </a:lnTo>
                <a:close/>
              </a:path>
              <a:path w="958214" h="1361440">
                <a:moveTo>
                  <a:pt x="171145" y="668820"/>
                </a:moveTo>
                <a:lnTo>
                  <a:pt x="136931" y="668820"/>
                </a:lnTo>
                <a:lnTo>
                  <a:pt x="136931" y="721487"/>
                </a:lnTo>
                <a:lnTo>
                  <a:pt x="171145" y="721487"/>
                </a:lnTo>
                <a:lnTo>
                  <a:pt x="171145" y="668820"/>
                </a:lnTo>
                <a:close/>
              </a:path>
              <a:path w="958214" h="1361440">
                <a:moveTo>
                  <a:pt x="171145" y="535063"/>
                </a:moveTo>
                <a:lnTo>
                  <a:pt x="136931" y="535063"/>
                </a:lnTo>
                <a:lnTo>
                  <a:pt x="136931" y="587730"/>
                </a:lnTo>
                <a:lnTo>
                  <a:pt x="171145" y="587730"/>
                </a:lnTo>
                <a:lnTo>
                  <a:pt x="171145" y="535063"/>
                </a:lnTo>
                <a:close/>
              </a:path>
              <a:path w="958214" h="1361440">
                <a:moveTo>
                  <a:pt x="171145" y="401294"/>
                </a:moveTo>
                <a:lnTo>
                  <a:pt x="136931" y="401294"/>
                </a:lnTo>
                <a:lnTo>
                  <a:pt x="136931" y="453974"/>
                </a:lnTo>
                <a:lnTo>
                  <a:pt x="171145" y="453974"/>
                </a:lnTo>
                <a:lnTo>
                  <a:pt x="171145" y="401294"/>
                </a:lnTo>
                <a:close/>
              </a:path>
              <a:path w="958214" h="1361440">
                <a:moveTo>
                  <a:pt x="171145" y="267538"/>
                </a:moveTo>
                <a:lnTo>
                  <a:pt x="136931" y="267538"/>
                </a:lnTo>
                <a:lnTo>
                  <a:pt x="136931" y="320205"/>
                </a:lnTo>
                <a:lnTo>
                  <a:pt x="171145" y="320205"/>
                </a:lnTo>
                <a:lnTo>
                  <a:pt x="171145" y="267538"/>
                </a:lnTo>
                <a:close/>
              </a:path>
              <a:path w="958214" h="1361440">
                <a:moveTo>
                  <a:pt x="171145" y="133769"/>
                </a:moveTo>
                <a:lnTo>
                  <a:pt x="136931" y="133769"/>
                </a:lnTo>
                <a:lnTo>
                  <a:pt x="136931" y="186448"/>
                </a:lnTo>
                <a:lnTo>
                  <a:pt x="171145" y="186448"/>
                </a:lnTo>
                <a:lnTo>
                  <a:pt x="171145" y="133769"/>
                </a:lnTo>
                <a:close/>
              </a:path>
              <a:path w="958214" h="1361440">
                <a:moveTo>
                  <a:pt x="171145" y="0"/>
                </a:moveTo>
                <a:lnTo>
                  <a:pt x="136931" y="0"/>
                </a:lnTo>
                <a:lnTo>
                  <a:pt x="136931" y="52679"/>
                </a:lnTo>
                <a:lnTo>
                  <a:pt x="171145" y="52679"/>
                </a:lnTo>
                <a:lnTo>
                  <a:pt x="171145" y="0"/>
                </a:lnTo>
                <a:close/>
              </a:path>
              <a:path w="958214" h="1361440">
                <a:moveTo>
                  <a:pt x="239598" y="936332"/>
                </a:moveTo>
                <a:lnTo>
                  <a:pt x="205384" y="936332"/>
                </a:lnTo>
                <a:lnTo>
                  <a:pt x="205384" y="989012"/>
                </a:lnTo>
                <a:lnTo>
                  <a:pt x="239598" y="989012"/>
                </a:lnTo>
                <a:lnTo>
                  <a:pt x="239598" y="936332"/>
                </a:lnTo>
                <a:close/>
              </a:path>
              <a:path w="958214" h="1361440">
                <a:moveTo>
                  <a:pt x="239598" y="802589"/>
                </a:moveTo>
                <a:lnTo>
                  <a:pt x="205384" y="802589"/>
                </a:lnTo>
                <a:lnTo>
                  <a:pt x="205384" y="855256"/>
                </a:lnTo>
                <a:lnTo>
                  <a:pt x="239598" y="855256"/>
                </a:lnTo>
                <a:lnTo>
                  <a:pt x="239598" y="802589"/>
                </a:lnTo>
                <a:close/>
              </a:path>
              <a:path w="958214" h="1361440">
                <a:moveTo>
                  <a:pt x="239598" y="668820"/>
                </a:moveTo>
                <a:lnTo>
                  <a:pt x="205384" y="668820"/>
                </a:lnTo>
                <a:lnTo>
                  <a:pt x="205384" y="721487"/>
                </a:lnTo>
                <a:lnTo>
                  <a:pt x="239598" y="721487"/>
                </a:lnTo>
                <a:lnTo>
                  <a:pt x="239598" y="668820"/>
                </a:lnTo>
                <a:close/>
              </a:path>
              <a:path w="958214" h="1361440">
                <a:moveTo>
                  <a:pt x="239598" y="535063"/>
                </a:moveTo>
                <a:lnTo>
                  <a:pt x="205384" y="535063"/>
                </a:lnTo>
                <a:lnTo>
                  <a:pt x="205384" y="587730"/>
                </a:lnTo>
                <a:lnTo>
                  <a:pt x="239598" y="587730"/>
                </a:lnTo>
                <a:lnTo>
                  <a:pt x="239598" y="535063"/>
                </a:lnTo>
                <a:close/>
              </a:path>
              <a:path w="958214" h="1361440">
                <a:moveTo>
                  <a:pt x="239598" y="401294"/>
                </a:moveTo>
                <a:lnTo>
                  <a:pt x="205384" y="401294"/>
                </a:lnTo>
                <a:lnTo>
                  <a:pt x="205384" y="453974"/>
                </a:lnTo>
                <a:lnTo>
                  <a:pt x="239598" y="453974"/>
                </a:lnTo>
                <a:lnTo>
                  <a:pt x="239598" y="401294"/>
                </a:lnTo>
                <a:close/>
              </a:path>
              <a:path w="958214" h="1361440">
                <a:moveTo>
                  <a:pt x="239598" y="267538"/>
                </a:moveTo>
                <a:lnTo>
                  <a:pt x="205384" y="267538"/>
                </a:lnTo>
                <a:lnTo>
                  <a:pt x="205384" y="320205"/>
                </a:lnTo>
                <a:lnTo>
                  <a:pt x="239598" y="320205"/>
                </a:lnTo>
                <a:lnTo>
                  <a:pt x="239598" y="267538"/>
                </a:lnTo>
                <a:close/>
              </a:path>
              <a:path w="958214" h="1361440">
                <a:moveTo>
                  <a:pt x="239598" y="133769"/>
                </a:moveTo>
                <a:lnTo>
                  <a:pt x="205384" y="133769"/>
                </a:lnTo>
                <a:lnTo>
                  <a:pt x="205384" y="186448"/>
                </a:lnTo>
                <a:lnTo>
                  <a:pt x="239598" y="186448"/>
                </a:lnTo>
                <a:lnTo>
                  <a:pt x="239598" y="133769"/>
                </a:lnTo>
                <a:close/>
              </a:path>
              <a:path w="958214" h="1361440">
                <a:moveTo>
                  <a:pt x="239598" y="0"/>
                </a:moveTo>
                <a:lnTo>
                  <a:pt x="205384" y="0"/>
                </a:lnTo>
                <a:lnTo>
                  <a:pt x="205384" y="52679"/>
                </a:lnTo>
                <a:lnTo>
                  <a:pt x="239598" y="52679"/>
                </a:lnTo>
                <a:lnTo>
                  <a:pt x="239598" y="0"/>
                </a:lnTo>
                <a:close/>
              </a:path>
              <a:path w="958214" h="1361440">
                <a:moveTo>
                  <a:pt x="842594" y="1271905"/>
                </a:moveTo>
                <a:lnTo>
                  <a:pt x="813777" y="1271905"/>
                </a:lnTo>
                <a:lnTo>
                  <a:pt x="813777" y="1361033"/>
                </a:lnTo>
                <a:lnTo>
                  <a:pt x="842594" y="1361033"/>
                </a:lnTo>
                <a:lnTo>
                  <a:pt x="842594" y="1271905"/>
                </a:lnTo>
                <a:close/>
              </a:path>
              <a:path w="958214" h="1361440">
                <a:moveTo>
                  <a:pt x="842594" y="1108976"/>
                </a:moveTo>
                <a:lnTo>
                  <a:pt x="813777" y="1108976"/>
                </a:lnTo>
                <a:lnTo>
                  <a:pt x="813777" y="1198105"/>
                </a:lnTo>
                <a:lnTo>
                  <a:pt x="842594" y="1198105"/>
                </a:lnTo>
                <a:lnTo>
                  <a:pt x="842594" y="1108976"/>
                </a:lnTo>
                <a:close/>
              </a:path>
              <a:path w="958214" h="1361440">
                <a:moveTo>
                  <a:pt x="842594" y="946048"/>
                </a:moveTo>
                <a:lnTo>
                  <a:pt x="813777" y="946048"/>
                </a:lnTo>
                <a:lnTo>
                  <a:pt x="813777" y="1035177"/>
                </a:lnTo>
                <a:lnTo>
                  <a:pt x="842594" y="1035177"/>
                </a:lnTo>
                <a:lnTo>
                  <a:pt x="842594" y="946048"/>
                </a:lnTo>
                <a:close/>
              </a:path>
              <a:path w="958214" h="1361440">
                <a:moveTo>
                  <a:pt x="842594" y="783107"/>
                </a:moveTo>
                <a:lnTo>
                  <a:pt x="813777" y="783107"/>
                </a:lnTo>
                <a:lnTo>
                  <a:pt x="813777" y="872236"/>
                </a:lnTo>
                <a:lnTo>
                  <a:pt x="842594" y="872236"/>
                </a:lnTo>
                <a:lnTo>
                  <a:pt x="842594" y="783107"/>
                </a:lnTo>
                <a:close/>
              </a:path>
              <a:path w="958214" h="1361440">
                <a:moveTo>
                  <a:pt x="900214" y="1271905"/>
                </a:moveTo>
                <a:lnTo>
                  <a:pt x="871397" y="1271905"/>
                </a:lnTo>
                <a:lnTo>
                  <a:pt x="871397" y="1361033"/>
                </a:lnTo>
                <a:lnTo>
                  <a:pt x="900214" y="1361033"/>
                </a:lnTo>
                <a:lnTo>
                  <a:pt x="900214" y="1271905"/>
                </a:lnTo>
                <a:close/>
              </a:path>
              <a:path w="958214" h="1361440">
                <a:moveTo>
                  <a:pt x="900214" y="1108976"/>
                </a:moveTo>
                <a:lnTo>
                  <a:pt x="871397" y="1108976"/>
                </a:lnTo>
                <a:lnTo>
                  <a:pt x="871397" y="1198105"/>
                </a:lnTo>
                <a:lnTo>
                  <a:pt x="900214" y="1198105"/>
                </a:lnTo>
                <a:lnTo>
                  <a:pt x="900214" y="1108976"/>
                </a:lnTo>
                <a:close/>
              </a:path>
              <a:path w="958214" h="1361440">
                <a:moveTo>
                  <a:pt x="900214" y="946048"/>
                </a:moveTo>
                <a:lnTo>
                  <a:pt x="871397" y="946048"/>
                </a:lnTo>
                <a:lnTo>
                  <a:pt x="871397" y="1035177"/>
                </a:lnTo>
                <a:lnTo>
                  <a:pt x="900214" y="1035177"/>
                </a:lnTo>
                <a:lnTo>
                  <a:pt x="900214" y="946048"/>
                </a:lnTo>
                <a:close/>
              </a:path>
              <a:path w="958214" h="1361440">
                <a:moveTo>
                  <a:pt x="900214" y="783107"/>
                </a:moveTo>
                <a:lnTo>
                  <a:pt x="871397" y="783107"/>
                </a:lnTo>
                <a:lnTo>
                  <a:pt x="871397" y="872236"/>
                </a:lnTo>
                <a:lnTo>
                  <a:pt x="900214" y="872236"/>
                </a:lnTo>
                <a:lnTo>
                  <a:pt x="900214" y="783107"/>
                </a:lnTo>
                <a:close/>
              </a:path>
              <a:path w="958214" h="1361440">
                <a:moveTo>
                  <a:pt x="957834" y="1271905"/>
                </a:moveTo>
                <a:lnTo>
                  <a:pt x="929030" y="1271905"/>
                </a:lnTo>
                <a:lnTo>
                  <a:pt x="929030" y="1361033"/>
                </a:lnTo>
                <a:lnTo>
                  <a:pt x="957834" y="1361033"/>
                </a:lnTo>
                <a:lnTo>
                  <a:pt x="957834" y="1271905"/>
                </a:lnTo>
                <a:close/>
              </a:path>
              <a:path w="958214" h="1361440">
                <a:moveTo>
                  <a:pt x="957834" y="1108976"/>
                </a:moveTo>
                <a:lnTo>
                  <a:pt x="929030" y="1108976"/>
                </a:lnTo>
                <a:lnTo>
                  <a:pt x="929030" y="1198105"/>
                </a:lnTo>
                <a:lnTo>
                  <a:pt x="957834" y="1198105"/>
                </a:lnTo>
                <a:lnTo>
                  <a:pt x="957834" y="1108976"/>
                </a:lnTo>
                <a:close/>
              </a:path>
              <a:path w="958214" h="1361440">
                <a:moveTo>
                  <a:pt x="957834" y="946048"/>
                </a:moveTo>
                <a:lnTo>
                  <a:pt x="929030" y="946048"/>
                </a:lnTo>
                <a:lnTo>
                  <a:pt x="929030" y="1035177"/>
                </a:lnTo>
                <a:lnTo>
                  <a:pt x="957834" y="1035177"/>
                </a:lnTo>
                <a:lnTo>
                  <a:pt x="957834" y="946048"/>
                </a:lnTo>
                <a:close/>
              </a:path>
              <a:path w="958214" h="1361440">
                <a:moveTo>
                  <a:pt x="957834" y="783107"/>
                </a:moveTo>
                <a:lnTo>
                  <a:pt x="929030" y="783107"/>
                </a:lnTo>
                <a:lnTo>
                  <a:pt x="929030" y="872236"/>
                </a:lnTo>
                <a:lnTo>
                  <a:pt x="957834" y="872236"/>
                </a:lnTo>
                <a:lnTo>
                  <a:pt x="957834" y="783107"/>
                </a:lnTo>
                <a:close/>
              </a:path>
            </a:pathLst>
          </a:custGeom>
          <a:solidFill>
            <a:srgbClr val="E4F5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3625264" y="8898304"/>
            <a:ext cx="262255" cy="1159510"/>
          </a:xfrm>
          <a:custGeom>
            <a:avLst/>
            <a:gdLst/>
            <a:ahLst/>
            <a:cxnLst/>
            <a:rect l="l" t="t" r="r" b="b"/>
            <a:pathLst>
              <a:path w="262254" h="1159509">
                <a:moveTo>
                  <a:pt x="261900" y="0"/>
                </a:moveTo>
                <a:lnTo>
                  <a:pt x="0" y="0"/>
                </a:lnTo>
                <a:lnTo>
                  <a:pt x="0" y="1158989"/>
                </a:lnTo>
                <a:lnTo>
                  <a:pt x="261900" y="1158989"/>
                </a:lnTo>
                <a:lnTo>
                  <a:pt x="261900" y="0"/>
                </a:lnTo>
                <a:close/>
              </a:path>
            </a:pathLst>
          </a:custGeom>
          <a:solidFill>
            <a:srgbClr val="43A5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3699548" y="8959278"/>
            <a:ext cx="159385" cy="906780"/>
          </a:xfrm>
          <a:custGeom>
            <a:avLst/>
            <a:gdLst/>
            <a:ahLst/>
            <a:cxnLst/>
            <a:rect l="l" t="t" r="r" b="b"/>
            <a:pathLst>
              <a:path w="159385" h="906779">
                <a:moveTo>
                  <a:pt x="65417" y="866825"/>
                </a:moveTo>
                <a:lnTo>
                  <a:pt x="0" y="866825"/>
                </a:lnTo>
                <a:lnTo>
                  <a:pt x="0" y="906208"/>
                </a:lnTo>
                <a:lnTo>
                  <a:pt x="65417" y="906208"/>
                </a:lnTo>
                <a:lnTo>
                  <a:pt x="65417" y="866825"/>
                </a:lnTo>
                <a:close/>
              </a:path>
              <a:path w="159385" h="906779">
                <a:moveTo>
                  <a:pt x="65417" y="794600"/>
                </a:moveTo>
                <a:lnTo>
                  <a:pt x="0" y="794600"/>
                </a:lnTo>
                <a:lnTo>
                  <a:pt x="0" y="833983"/>
                </a:lnTo>
                <a:lnTo>
                  <a:pt x="65417" y="833983"/>
                </a:lnTo>
                <a:lnTo>
                  <a:pt x="65417" y="794600"/>
                </a:lnTo>
                <a:close/>
              </a:path>
              <a:path w="159385" h="906779">
                <a:moveTo>
                  <a:pt x="65417" y="722350"/>
                </a:moveTo>
                <a:lnTo>
                  <a:pt x="0" y="722350"/>
                </a:lnTo>
                <a:lnTo>
                  <a:pt x="0" y="761758"/>
                </a:lnTo>
                <a:lnTo>
                  <a:pt x="65417" y="761758"/>
                </a:lnTo>
                <a:lnTo>
                  <a:pt x="65417" y="722350"/>
                </a:lnTo>
                <a:close/>
              </a:path>
              <a:path w="159385" h="906779">
                <a:moveTo>
                  <a:pt x="65417" y="650125"/>
                </a:moveTo>
                <a:lnTo>
                  <a:pt x="0" y="650125"/>
                </a:lnTo>
                <a:lnTo>
                  <a:pt x="0" y="689508"/>
                </a:lnTo>
                <a:lnTo>
                  <a:pt x="65417" y="689508"/>
                </a:lnTo>
                <a:lnTo>
                  <a:pt x="65417" y="650125"/>
                </a:lnTo>
                <a:close/>
              </a:path>
              <a:path w="159385" h="906779">
                <a:moveTo>
                  <a:pt x="65417" y="577875"/>
                </a:moveTo>
                <a:lnTo>
                  <a:pt x="0" y="577875"/>
                </a:lnTo>
                <a:lnTo>
                  <a:pt x="0" y="617270"/>
                </a:lnTo>
                <a:lnTo>
                  <a:pt x="65417" y="617270"/>
                </a:lnTo>
                <a:lnTo>
                  <a:pt x="65417" y="577875"/>
                </a:lnTo>
                <a:close/>
              </a:path>
              <a:path w="159385" h="906779">
                <a:moveTo>
                  <a:pt x="65417" y="505650"/>
                </a:moveTo>
                <a:lnTo>
                  <a:pt x="0" y="505650"/>
                </a:lnTo>
                <a:lnTo>
                  <a:pt x="0" y="545045"/>
                </a:lnTo>
                <a:lnTo>
                  <a:pt x="65417" y="545045"/>
                </a:lnTo>
                <a:lnTo>
                  <a:pt x="65417" y="505650"/>
                </a:lnTo>
                <a:close/>
              </a:path>
              <a:path w="159385" h="906779">
                <a:moveTo>
                  <a:pt x="65417" y="433412"/>
                </a:moveTo>
                <a:lnTo>
                  <a:pt x="0" y="433412"/>
                </a:lnTo>
                <a:lnTo>
                  <a:pt x="0" y="472808"/>
                </a:lnTo>
                <a:lnTo>
                  <a:pt x="65417" y="472808"/>
                </a:lnTo>
                <a:lnTo>
                  <a:pt x="65417" y="433412"/>
                </a:lnTo>
                <a:close/>
              </a:path>
              <a:path w="159385" h="906779">
                <a:moveTo>
                  <a:pt x="65417" y="361188"/>
                </a:moveTo>
                <a:lnTo>
                  <a:pt x="0" y="361188"/>
                </a:lnTo>
                <a:lnTo>
                  <a:pt x="0" y="400570"/>
                </a:lnTo>
                <a:lnTo>
                  <a:pt x="65417" y="400570"/>
                </a:lnTo>
                <a:lnTo>
                  <a:pt x="65417" y="361188"/>
                </a:lnTo>
                <a:close/>
              </a:path>
              <a:path w="159385" h="906779">
                <a:moveTo>
                  <a:pt x="65417" y="288937"/>
                </a:moveTo>
                <a:lnTo>
                  <a:pt x="0" y="288937"/>
                </a:lnTo>
                <a:lnTo>
                  <a:pt x="0" y="328333"/>
                </a:lnTo>
                <a:lnTo>
                  <a:pt x="65417" y="328333"/>
                </a:lnTo>
                <a:lnTo>
                  <a:pt x="65417" y="288937"/>
                </a:lnTo>
                <a:close/>
              </a:path>
              <a:path w="159385" h="906779">
                <a:moveTo>
                  <a:pt x="65417" y="216712"/>
                </a:moveTo>
                <a:lnTo>
                  <a:pt x="0" y="216712"/>
                </a:lnTo>
                <a:lnTo>
                  <a:pt x="0" y="256108"/>
                </a:lnTo>
                <a:lnTo>
                  <a:pt x="65417" y="256108"/>
                </a:lnTo>
                <a:lnTo>
                  <a:pt x="65417" y="216712"/>
                </a:lnTo>
                <a:close/>
              </a:path>
              <a:path w="159385" h="906779">
                <a:moveTo>
                  <a:pt x="65417" y="144475"/>
                </a:moveTo>
                <a:lnTo>
                  <a:pt x="0" y="144475"/>
                </a:lnTo>
                <a:lnTo>
                  <a:pt x="0" y="183870"/>
                </a:lnTo>
                <a:lnTo>
                  <a:pt x="65417" y="183870"/>
                </a:lnTo>
                <a:lnTo>
                  <a:pt x="65417" y="144475"/>
                </a:lnTo>
                <a:close/>
              </a:path>
              <a:path w="159385" h="906779">
                <a:moveTo>
                  <a:pt x="65417" y="72237"/>
                </a:moveTo>
                <a:lnTo>
                  <a:pt x="0" y="72237"/>
                </a:lnTo>
                <a:lnTo>
                  <a:pt x="0" y="111633"/>
                </a:lnTo>
                <a:lnTo>
                  <a:pt x="65417" y="111633"/>
                </a:lnTo>
                <a:lnTo>
                  <a:pt x="65417" y="72237"/>
                </a:lnTo>
                <a:close/>
              </a:path>
              <a:path w="159385" h="906779">
                <a:moveTo>
                  <a:pt x="65417" y="0"/>
                </a:moveTo>
                <a:lnTo>
                  <a:pt x="0" y="0"/>
                </a:lnTo>
                <a:lnTo>
                  <a:pt x="0" y="39395"/>
                </a:lnTo>
                <a:lnTo>
                  <a:pt x="65417" y="39395"/>
                </a:lnTo>
                <a:lnTo>
                  <a:pt x="65417" y="0"/>
                </a:lnTo>
                <a:close/>
              </a:path>
              <a:path w="159385" h="906779">
                <a:moveTo>
                  <a:pt x="158889" y="866825"/>
                </a:moveTo>
                <a:lnTo>
                  <a:pt x="93472" y="866825"/>
                </a:lnTo>
                <a:lnTo>
                  <a:pt x="93472" y="906208"/>
                </a:lnTo>
                <a:lnTo>
                  <a:pt x="158889" y="906208"/>
                </a:lnTo>
                <a:lnTo>
                  <a:pt x="158889" y="866825"/>
                </a:lnTo>
                <a:close/>
              </a:path>
              <a:path w="159385" h="906779">
                <a:moveTo>
                  <a:pt x="158889" y="794600"/>
                </a:moveTo>
                <a:lnTo>
                  <a:pt x="93472" y="794600"/>
                </a:lnTo>
                <a:lnTo>
                  <a:pt x="93472" y="833983"/>
                </a:lnTo>
                <a:lnTo>
                  <a:pt x="158889" y="833983"/>
                </a:lnTo>
                <a:lnTo>
                  <a:pt x="158889" y="794600"/>
                </a:lnTo>
                <a:close/>
              </a:path>
              <a:path w="159385" h="906779">
                <a:moveTo>
                  <a:pt x="158889" y="722350"/>
                </a:moveTo>
                <a:lnTo>
                  <a:pt x="93472" y="722350"/>
                </a:lnTo>
                <a:lnTo>
                  <a:pt x="93472" y="761758"/>
                </a:lnTo>
                <a:lnTo>
                  <a:pt x="158889" y="761758"/>
                </a:lnTo>
                <a:lnTo>
                  <a:pt x="158889" y="722350"/>
                </a:lnTo>
                <a:close/>
              </a:path>
              <a:path w="159385" h="906779">
                <a:moveTo>
                  <a:pt x="158889" y="650125"/>
                </a:moveTo>
                <a:lnTo>
                  <a:pt x="93472" y="650125"/>
                </a:lnTo>
                <a:lnTo>
                  <a:pt x="93472" y="689508"/>
                </a:lnTo>
                <a:lnTo>
                  <a:pt x="158889" y="689508"/>
                </a:lnTo>
                <a:lnTo>
                  <a:pt x="158889" y="650125"/>
                </a:lnTo>
                <a:close/>
              </a:path>
              <a:path w="159385" h="906779">
                <a:moveTo>
                  <a:pt x="158889" y="577875"/>
                </a:moveTo>
                <a:lnTo>
                  <a:pt x="93472" y="577875"/>
                </a:lnTo>
                <a:lnTo>
                  <a:pt x="93472" y="617270"/>
                </a:lnTo>
                <a:lnTo>
                  <a:pt x="158889" y="617270"/>
                </a:lnTo>
                <a:lnTo>
                  <a:pt x="158889" y="577875"/>
                </a:lnTo>
                <a:close/>
              </a:path>
              <a:path w="159385" h="906779">
                <a:moveTo>
                  <a:pt x="158889" y="505650"/>
                </a:moveTo>
                <a:lnTo>
                  <a:pt x="93472" y="505650"/>
                </a:lnTo>
                <a:lnTo>
                  <a:pt x="93472" y="545045"/>
                </a:lnTo>
                <a:lnTo>
                  <a:pt x="158889" y="545045"/>
                </a:lnTo>
                <a:lnTo>
                  <a:pt x="158889" y="505650"/>
                </a:lnTo>
                <a:close/>
              </a:path>
              <a:path w="159385" h="906779">
                <a:moveTo>
                  <a:pt x="158889" y="433412"/>
                </a:moveTo>
                <a:lnTo>
                  <a:pt x="93472" y="433412"/>
                </a:lnTo>
                <a:lnTo>
                  <a:pt x="93472" y="472808"/>
                </a:lnTo>
                <a:lnTo>
                  <a:pt x="158889" y="472808"/>
                </a:lnTo>
                <a:lnTo>
                  <a:pt x="158889" y="433412"/>
                </a:lnTo>
                <a:close/>
              </a:path>
              <a:path w="159385" h="906779">
                <a:moveTo>
                  <a:pt x="158889" y="361188"/>
                </a:moveTo>
                <a:lnTo>
                  <a:pt x="93472" y="361188"/>
                </a:lnTo>
                <a:lnTo>
                  <a:pt x="93472" y="400570"/>
                </a:lnTo>
                <a:lnTo>
                  <a:pt x="158889" y="400570"/>
                </a:lnTo>
                <a:lnTo>
                  <a:pt x="158889" y="361188"/>
                </a:lnTo>
                <a:close/>
              </a:path>
              <a:path w="159385" h="906779">
                <a:moveTo>
                  <a:pt x="158889" y="288937"/>
                </a:moveTo>
                <a:lnTo>
                  <a:pt x="93472" y="288937"/>
                </a:lnTo>
                <a:lnTo>
                  <a:pt x="93472" y="328333"/>
                </a:lnTo>
                <a:lnTo>
                  <a:pt x="158889" y="328333"/>
                </a:lnTo>
                <a:lnTo>
                  <a:pt x="158889" y="288937"/>
                </a:lnTo>
                <a:close/>
              </a:path>
              <a:path w="159385" h="906779">
                <a:moveTo>
                  <a:pt x="158889" y="216712"/>
                </a:moveTo>
                <a:lnTo>
                  <a:pt x="93472" y="216712"/>
                </a:lnTo>
                <a:lnTo>
                  <a:pt x="93472" y="256108"/>
                </a:lnTo>
                <a:lnTo>
                  <a:pt x="158889" y="256108"/>
                </a:lnTo>
                <a:lnTo>
                  <a:pt x="158889" y="216712"/>
                </a:lnTo>
                <a:close/>
              </a:path>
              <a:path w="159385" h="906779">
                <a:moveTo>
                  <a:pt x="158889" y="144475"/>
                </a:moveTo>
                <a:lnTo>
                  <a:pt x="93472" y="144475"/>
                </a:lnTo>
                <a:lnTo>
                  <a:pt x="93472" y="183870"/>
                </a:lnTo>
                <a:lnTo>
                  <a:pt x="158889" y="183870"/>
                </a:lnTo>
                <a:lnTo>
                  <a:pt x="158889" y="144475"/>
                </a:lnTo>
                <a:close/>
              </a:path>
              <a:path w="159385" h="906779">
                <a:moveTo>
                  <a:pt x="158889" y="72237"/>
                </a:moveTo>
                <a:lnTo>
                  <a:pt x="93472" y="72237"/>
                </a:lnTo>
                <a:lnTo>
                  <a:pt x="93472" y="111633"/>
                </a:lnTo>
                <a:lnTo>
                  <a:pt x="158889" y="111633"/>
                </a:lnTo>
                <a:lnTo>
                  <a:pt x="158889" y="72237"/>
                </a:lnTo>
                <a:close/>
              </a:path>
              <a:path w="159385" h="906779">
                <a:moveTo>
                  <a:pt x="158889" y="0"/>
                </a:moveTo>
                <a:lnTo>
                  <a:pt x="93472" y="0"/>
                </a:lnTo>
                <a:lnTo>
                  <a:pt x="93472" y="39395"/>
                </a:lnTo>
                <a:lnTo>
                  <a:pt x="158889" y="39395"/>
                </a:lnTo>
                <a:lnTo>
                  <a:pt x="158889" y="0"/>
                </a:lnTo>
                <a:close/>
              </a:path>
            </a:pathLst>
          </a:custGeom>
          <a:solidFill>
            <a:srgbClr val="E4F5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0" y="8505027"/>
            <a:ext cx="258445" cy="1184275"/>
          </a:xfrm>
          <a:custGeom>
            <a:avLst/>
            <a:gdLst/>
            <a:ahLst/>
            <a:cxnLst/>
            <a:rect l="l" t="t" r="r" b="b"/>
            <a:pathLst>
              <a:path w="258445" h="1184275">
                <a:moveTo>
                  <a:pt x="246101" y="0"/>
                </a:moveTo>
                <a:lnTo>
                  <a:pt x="220836" y="44406"/>
                </a:lnTo>
                <a:lnTo>
                  <a:pt x="187654" y="105752"/>
                </a:lnTo>
                <a:lnTo>
                  <a:pt x="154863" y="169503"/>
                </a:lnTo>
                <a:lnTo>
                  <a:pt x="108878" y="261844"/>
                </a:lnTo>
                <a:lnTo>
                  <a:pt x="0" y="482608"/>
                </a:lnTo>
                <a:lnTo>
                  <a:pt x="0" y="1183744"/>
                </a:lnTo>
                <a:lnTo>
                  <a:pt x="258380" y="1183744"/>
                </a:lnTo>
                <a:lnTo>
                  <a:pt x="258380" y="19344"/>
                </a:lnTo>
                <a:lnTo>
                  <a:pt x="246101" y="0"/>
                </a:lnTo>
                <a:close/>
              </a:path>
            </a:pathLst>
          </a:custGeom>
          <a:solidFill>
            <a:srgbClr val="43A5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9685" y="8770759"/>
            <a:ext cx="97155" cy="614680"/>
          </a:xfrm>
          <a:custGeom>
            <a:avLst/>
            <a:gdLst/>
            <a:ahLst/>
            <a:cxnLst/>
            <a:rect l="l" t="t" r="r" b="b"/>
            <a:pathLst>
              <a:path w="97155" h="614679">
                <a:moveTo>
                  <a:pt x="13639" y="567448"/>
                </a:moveTo>
                <a:lnTo>
                  <a:pt x="0" y="567448"/>
                </a:lnTo>
                <a:lnTo>
                  <a:pt x="0" y="614286"/>
                </a:lnTo>
                <a:lnTo>
                  <a:pt x="13639" y="614286"/>
                </a:lnTo>
                <a:lnTo>
                  <a:pt x="13639" y="567448"/>
                </a:lnTo>
                <a:close/>
              </a:path>
              <a:path w="97155" h="614679">
                <a:moveTo>
                  <a:pt x="13639" y="453961"/>
                </a:moveTo>
                <a:lnTo>
                  <a:pt x="0" y="453961"/>
                </a:lnTo>
                <a:lnTo>
                  <a:pt x="0" y="500799"/>
                </a:lnTo>
                <a:lnTo>
                  <a:pt x="13639" y="500799"/>
                </a:lnTo>
                <a:lnTo>
                  <a:pt x="13639" y="453961"/>
                </a:lnTo>
                <a:close/>
              </a:path>
              <a:path w="97155" h="614679">
                <a:moveTo>
                  <a:pt x="13639" y="340474"/>
                </a:moveTo>
                <a:lnTo>
                  <a:pt x="0" y="340474"/>
                </a:lnTo>
                <a:lnTo>
                  <a:pt x="0" y="387311"/>
                </a:lnTo>
                <a:lnTo>
                  <a:pt x="13639" y="387311"/>
                </a:lnTo>
                <a:lnTo>
                  <a:pt x="13639" y="340474"/>
                </a:lnTo>
                <a:close/>
              </a:path>
              <a:path w="97155" h="614679">
                <a:moveTo>
                  <a:pt x="13639" y="226974"/>
                </a:moveTo>
                <a:lnTo>
                  <a:pt x="0" y="226974"/>
                </a:lnTo>
                <a:lnTo>
                  <a:pt x="0" y="273812"/>
                </a:lnTo>
                <a:lnTo>
                  <a:pt x="13639" y="273812"/>
                </a:lnTo>
                <a:lnTo>
                  <a:pt x="13639" y="226974"/>
                </a:lnTo>
                <a:close/>
              </a:path>
              <a:path w="97155" h="614679">
                <a:moveTo>
                  <a:pt x="13639" y="149390"/>
                </a:moveTo>
                <a:lnTo>
                  <a:pt x="8242" y="160324"/>
                </a:lnTo>
                <a:lnTo>
                  <a:pt x="13639" y="160324"/>
                </a:lnTo>
                <a:lnTo>
                  <a:pt x="13639" y="149390"/>
                </a:lnTo>
                <a:close/>
              </a:path>
              <a:path w="97155" h="614679">
                <a:moveTo>
                  <a:pt x="97066" y="0"/>
                </a:moveTo>
                <a:lnTo>
                  <a:pt x="87261" y="0"/>
                </a:lnTo>
                <a:lnTo>
                  <a:pt x="83426" y="7797"/>
                </a:lnTo>
                <a:lnTo>
                  <a:pt x="83426" y="46837"/>
                </a:lnTo>
                <a:lnTo>
                  <a:pt x="97066" y="46837"/>
                </a:lnTo>
                <a:lnTo>
                  <a:pt x="97066" y="0"/>
                </a:lnTo>
                <a:close/>
              </a:path>
            </a:pathLst>
          </a:custGeom>
          <a:solidFill>
            <a:srgbClr val="E4F5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09942" y="8884245"/>
            <a:ext cx="0" cy="501015"/>
          </a:xfrm>
          <a:custGeom>
            <a:avLst/>
            <a:gdLst/>
            <a:ahLst/>
            <a:cxnLst/>
            <a:rect l="l" t="t" r="r" b="b"/>
            <a:pathLst>
              <a:path h="501015">
                <a:moveTo>
                  <a:pt x="0" y="0"/>
                </a:moveTo>
                <a:lnTo>
                  <a:pt x="0" y="500799"/>
                </a:lnTo>
              </a:path>
            </a:pathLst>
          </a:custGeom>
          <a:ln w="13639">
            <a:solidFill>
              <a:srgbClr val="E4F5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86537" y="8587613"/>
            <a:ext cx="13970" cy="797560"/>
          </a:xfrm>
          <a:custGeom>
            <a:avLst/>
            <a:gdLst/>
            <a:ahLst/>
            <a:cxnLst/>
            <a:rect l="l" t="t" r="r" b="b"/>
            <a:pathLst>
              <a:path w="13969" h="797559">
                <a:moveTo>
                  <a:pt x="13639" y="750595"/>
                </a:moveTo>
                <a:lnTo>
                  <a:pt x="0" y="750595"/>
                </a:lnTo>
                <a:lnTo>
                  <a:pt x="0" y="797433"/>
                </a:lnTo>
                <a:lnTo>
                  <a:pt x="13639" y="797433"/>
                </a:lnTo>
                <a:lnTo>
                  <a:pt x="13639" y="750595"/>
                </a:lnTo>
                <a:close/>
              </a:path>
              <a:path w="13969" h="797559">
                <a:moveTo>
                  <a:pt x="13639" y="637108"/>
                </a:moveTo>
                <a:lnTo>
                  <a:pt x="0" y="637108"/>
                </a:lnTo>
                <a:lnTo>
                  <a:pt x="0" y="683945"/>
                </a:lnTo>
                <a:lnTo>
                  <a:pt x="13639" y="683945"/>
                </a:lnTo>
                <a:lnTo>
                  <a:pt x="13639" y="637108"/>
                </a:lnTo>
                <a:close/>
              </a:path>
              <a:path w="13969" h="797559">
                <a:moveTo>
                  <a:pt x="13639" y="523621"/>
                </a:moveTo>
                <a:lnTo>
                  <a:pt x="0" y="523621"/>
                </a:lnTo>
                <a:lnTo>
                  <a:pt x="0" y="570458"/>
                </a:lnTo>
                <a:lnTo>
                  <a:pt x="13639" y="570458"/>
                </a:lnTo>
                <a:lnTo>
                  <a:pt x="13639" y="523621"/>
                </a:lnTo>
                <a:close/>
              </a:path>
              <a:path w="13969" h="797559">
                <a:moveTo>
                  <a:pt x="13639" y="410121"/>
                </a:moveTo>
                <a:lnTo>
                  <a:pt x="0" y="410121"/>
                </a:lnTo>
                <a:lnTo>
                  <a:pt x="0" y="456958"/>
                </a:lnTo>
                <a:lnTo>
                  <a:pt x="13639" y="456958"/>
                </a:lnTo>
                <a:lnTo>
                  <a:pt x="13639" y="410121"/>
                </a:lnTo>
                <a:close/>
              </a:path>
              <a:path w="13969" h="797559">
                <a:moveTo>
                  <a:pt x="13639" y="296633"/>
                </a:moveTo>
                <a:lnTo>
                  <a:pt x="0" y="296633"/>
                </a:lnTo>
                <a:lnTo>
                  <a:pt x="0" y="343471"/>
                </a:lnTo>
                <a:lnTo>
                  <a:pt x="13639" y="343471"/>
                </a:lnTo>
                <a:lnTo>
                  <a:pt x="13639" y="296633"/>
                </a:lnTo>
                <a:close/>
              </a:path>
              <a:path w="13969" h="797559">
                <a:moveTo>
                  <a:pt x="13639" y="183146"/>
                </a:moveTo>
                <a:lnTo>
                  <a:pt x="0" y="183146"/>
                </a:lnTo>
                <a:lnTo>
                  <a:pt x="0" y="229984"/>
                </a:lnTo>
                <a:lnTo>
                  <a:pt x="13639" y="229984"/>
                </a:lnTo>
                <a:lnTo>
                  <a:pt x="13639" y="183146"/>
                </a:lnTo>
                <a:close/>
              </a:path>
              <a:path w="13969" h="797559">
                <a:moveTo>
                  <a:pt x="13639" y="69646"/>
                </a:moveTo>
                <a:lnTo>
                  <a:pt x="0" y="69646"/>
                </a:lnTo>
                <a:lnTo>
                  <a:pt x="0" y="116484"/>
                </a:lnTo>
                <a:lnTo>
                  <a:pt x="13639" y="116484"/>
                </a:lnTo>
                <a:lnTo>
                  <a:pt x="13639" y="69646"/>
                </a:lnTo>
                <a:close/>
              </a:path>
              <a:path w="13969" h="797559">
                <a:moveTo>
                  <a:pt x="13639" y="0"/>
                </a:moveTo>
                <a:lnTo>
                  <a:pt x="12026" y="2997"/>
                </a:lnTo>
                <a:lnTo>
                  <a:pt x="13639" y="2997"/>
                </a:lnTo>
                <a:lnTo>
                  <a:pt x="13639" y="0"/>
                </a:lnTo>
                <a:close/>
              </a:path>
            </a:pathLst>
          </a:custGeom>
          <a:solidFill>
            <a:srgbClr val="E4F5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2869646" y="8672183"/>
            <a:ext cx="332740" cy="1247775"/>
          </a:xfrm>
          <a:custGeom>
            <a:avLst/>
            <a:gdLst/>
            <a:ahLst/>
            <a:cxnLst/>
            <a:rect l="l" t="t" r="r" b="b"/>
            <a:pathLst>
              <a:path w="332739" h="1247775">
                <a:moveTo>
                  <a:pt x="291007" y="0"/>
                </a:moveTo>
                <a:lnTo>
                  <a:pt x="41578" y="0"/>
                </a:lnTo>
                <a:lnTo>
                  <a:pt x="41578" y="83146"/>
                </a:lnTo>
                <a:lnTo>
                  <a:pt x="0" y="74828"/>
                </a:lnTo>
                <a:lnTo>
                  <a:pt x="0" y="1247152"/>
                </a:lnTo>
                <a:lnTo>
                  <a:pt x="332574" y="1247152"/>
                </a:lnTo>
                <a:lnTo>
                  <a:pt x="332574" y="141350"/>
                </a:lnTo>
                <a:lnTo>
                  <a:pt x="291007" y="133032"/>
                </a:lnTo>
                <a:lnTo>
                  <a:pt x="291007" y="0"/>
                </a:lnTo>
                <a:close/>
              </a:path>
            </a:pathLst>
          </a:custGeom>
          <a:solidFill>
            <a:srgbClr val="43A5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3001518" y="8873350"/>
            <a:ext cx="149860" cy="943610"/>
          </a:xfrm>
          <a:custGeom>
            <a:avLst/>
            <a:gdLst/>
            <a:ahLst/>
            <a:cxnLst/>
            <a:rect l="l" t="t" r="r" b="b"/>
            <a:pathLst>
              <a:path w="149860" h="943609">
                <a:moveTo>
                  <a:pt x="85471" y="895362"/>
                </a:moveTo>
                <a:lnTo>
                  <a:pt x="0" y="895362"/>
                </a:lnTo>
                <a:lnTo>
                  <a:pt x="0" y="943330"/>
                </a:lnTo>
                <a:lnTo>
                  <a:pt x="85471" y="943330"/>
                </a:lnTo>
                <a:lnTo>
                  <a:pt x="85471" y="895362"/>
                </a:lnTo>
                <a:close/>
              </a:path>
              <a:path w="149860" h="943609">
                <a:moveTo>
                  <a:pt x="85471" y="767448"/>
                </a:moveTo>
                <a:lnTo>
                  <a:pt x="0" y="767448"/>
                </a:lnTo>
                <a:lnTo>
                  <a:pt x="0" y="815416"/>
                </a:lnTo>
                <a:lnTo>
                  <a:pt x="85471" y="815416"/>
                </a:lnTo>
                <a:lnTo>
                  <a:pt x="85471" y="767448"/>
                </a:lnTo>
                <a:close/>
              </a:path>
              <a:path w="149860" h="943609">
                <a:moveTo>
                  <a:pt x="85471" y="639546"/>
                </a:moveTo>
                <a:lnTo>
                  <a:pt x="0" y="639546"/>
                </a:lnTo>
                <a:lnTo>
                  <a:pt x="0" y="687514"/>
                </a:lnTo>
                <a:lnTo>
                  <a:pt x="85471" y="687514"/>
                </a:lnTo>
                <a:lnTo>
                  <a:pt x="85471" y="639546"/>
                </a:lnTo>
                <a:close/>
              </a:path>
              <a:path w="149860" h="943609">
                <a:moveTo>
                  <a:pt x="85471" y="511632"/>
                </a:moveTo>
                <a:lnTo>
                  <a:pt x="0" y="511632"/>
                </a:lnTo>
                <a:lnTo>
                  <a:pt x="0" y="559600"/>
                </a:lnTo>
                <a:lnTo>
                  <a:pt x="85471" y="559600"/>
                </a:lnTo>
                <a:lnTo>
                  <a:pt x="85471" y="511632"/>
                </a:lnTo>
                <a:close/>
              </a:path>
              <a:path w="149860" h="943609">
                <a:moveTo>
                  <a:pt x="85471" y="383730"/>
                </a:moveTo>
                <a:lnTo>
                  <a:pt x="0" y="383730"/>
                </a:lnTo>
                <a:lnTo>
                  <a:pt x="0" y="431698"/>
                </a:lnTo>
                <a:lnTo>
                  <a:pt x="85471" y="431698"/>
                </a:lnTo>
                <a:lnTo>
                  <a:pt x="85471" y="383730"/>
                </a:lnTo>
                <a:close/>
              </a:path>
              <a:path w="149860" h="943609">
                <a:moveTo>
                  <a:pt x="85471" y="255816"/>
                </a:moveTo>
                <a:lnTo>
                  <a:pt x="0" y="255816"/>
                </a:lnTo>
                <a:lnTo>
                  <a:pt x="0" y="303784"/>
                </a:lnTo>
                <a:lnTo>
                  <a:pt x="85471" y="303784"/>
                </a:lnTo>
                <a:lnTo>
                  <a:pt x="85471" y="255816"/>
                </a:lnTo>
                <a:close/>
              </a:path>
              <a:path w="149860" h="943609">
                <a:moveTo>
                  <a:pt x="85471" y="127914"/>
                </a:moveTo>
                <a:lnTo>
                  <a:pt x="0" y="127914"/>
                </a:lnTo>
                <a:lnTo>
                  <a:pt x="0" y="175882"/>
                </a:lnTo>
                <a:lnTo>
                  <a:pt x="85471" y="175882"/>
                </a:lnTo>
                <a:lnTo>
                  <a:pt x="85471" y="127914"/>
                </a:lnTo>
                <a:close/>
              </a:path>
              <a:path w="149860" h="943609">
                <a:moveTo>
                  <a:pt x="85471" y="0"/>
                </a:moveTo>
                <a:lnTo>
                  <a:pt x="0" y="0"/>
                </a:lnTo>
                <a:lnTo>
                  <a:pt x="0" y="47967"/>
                </a:lnTo>
                <a:lnTo>
                  <a:pt x="85471" y="47967"/>
                </a:lnTo>
                <a:lnTo>
                  <a:pt x="85471" y="0"/>
                </a:lnTo>
                <a:close/>
              </a:path>
              <a:path w="149860" h="943609">
                <a:moveTo>
                  <a:pt x="149644" y="895362"/>
                </a:moveTo>
                <a:lnTo>
                  <a:pt x="120015" y="895362"/>
                </a:lnTo>
                <a:lnTo>
                  <a:pt x="120015" y="943330"/>
                </a:lnTo>
                <a:lnTo>
                  <a:pt x="149644" y="943330"/>
                </a:lnTo>
                <a:lnTo>
                  <a:pt x="149644" y="895362"/>
                </a:lnTo>
                <a:close/>
              </a:path>
              <a:path w="149860" h="943609">
                <a:moveTo>
                  <a:pt x="149644" y="767448"/>
                </a:moveTo>
                <a:lnTo>
                  <a:pt x="120015" y="767448"/>
                </a:lnTo>
                <a:lnTo>
                  <a:pt x="120015" y="815416"/>
                </a:lnTo>
                <a:lnTo>
                  <a:pt x="149644" y="815416"/>
                </a:lnTo>
                <a:lnTo>
                  <a:pt x="149644" y="767448"/>
                </a:lnTo>
                <a:close/>
              </a:path>
              <a:path w="149860" h="943609">
                <a:moveTo>
                  <a:pt x="149644" y="639546"/>
                </a:moveTo>
                <a:lnTo>
                  <a:pt x="120015" y="639546"/>
                </a:lnTo>
                <a:lnTo>
                  <a:pt x="120015" y="687514"/>
                </a:lnTo>
                <a:lnTo>
                  <a:pt x="149644" y="687514"/>
                </a:lnTo>
                <a:lnTo>
                  <a:pt x="149644" y="639546"/>
                </a:lnTo>
                <a:close/>
              </a:path>
              <a:path w="149860" h="943609">
                <a:moveTo>
                  <a:pt x="149644" y="511632"/>
                </a:moveTo>
                <a:lnTo>
                  <a:pt x="120015" y="511632"/>
                </a:lnTo>
                <a:lnTo>
                  <a:pt x="120015" y="559600"/>
                </a:lnTo>
                <a:lnTo>
                  <a:pt x="149644" y="559600"/>
                </a:lnTo>
                <a:lnTo>
                  <a:pt x="149644" y="511632"/>
                </a:lnTo>
                <a:close/>
              </a:path>
              <a:path w="149860" h="943609">
                <a:moveTo>
                  <a:pt x="149644" y="383730"/>
                </a:moveTo>
                <a:lnTo>
                  <a:pt x="120015" y="383730"/>
                </a:lnTo>
                <a:lnTo>
                  <a:pt x="120015" y="431698"/>
                </a:lnTo>
                <a:lnTo>
                  <a:pt x="149644" y="431698"/>
                </a:lnTo>
                <a:lnTo>
                  <a:pt x="149644" y="383730"/>
                </a:lnTo>
                <a:close/>
              </a:path>
              <a:path w="149860" h="943609">
                <a:moveTo>
                  <a:pt x="149644" y="255816"/>
                </a:moveTo>
                <a:lnTo>
                  <a:pt x="120015" y="255816"/>
                </a:lnTo>
                <a:lnTo>
                  <a:pt x="120015" y="303784"/>
                </a:lnTo>
                <a:lnTo>
                  <a:pt x="149644" y="303784"/>
                </a:lnTo>
                <a:lnTo>
                  <a:pt x="149644" y="255816"/>
                </a:lnTo>
                <a:close/>
              </a:path>
              <a:path w="149860" h="943609">
                <a:moveTo>
                  <a:pt x="149644" y="127914"/>
                </a:moveTo>
                <a:lnTo>
                  <a:pt x="120015" y="127914"/>
                </a:lnTo>
                <a:lnTo>
                  <a:pt x="120015" y="175882"/>
                </a:lnTo>
                <a:lnTo>
                  <a:pt x="149644" y="175882"/>
                </a:lnTo>
                <a:lnTo>
                  <a:pt x="149644" y="127914"/>
                </a:lnTo>
                <a:close/>
              </a:path>
              <a:path w="149860" h="943609">
                <a:moveTo>
                  <a:pt x="149644" y="0"/>
                </a:moveTo>
                <a:lnTo>
                  <a:pt x="120015" y="0"/>
                </a:lnTo>
                <a:lnTo>
                  <a:pt x="120015" y="47967"/>
                </a:lnTo>
                <a:lnTo>
                  <a:pt x="149644" y="47967"/>
                </a:lnTo>
                <a:lnTo>
                  <a:pt x="149644" y="0"/>
                </a:lnTo>
                <a:close/>
              </a:path>
            </a:pathLst>
          </a:custGeom>
          <a:solidFill>
            <a:srgbClr val="E4F5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3699510" y="8859431"/>
            <a:ext cx="1653539" cy="1198245"/>
          </a:xfrm>
          <a:custGeom>
            <a:avLst/>
            <a:gdLst/>
            <a:ahLst/>
            <a:cxnLst/>
            <a:rect l="l" t="t" r="r" b="b"/>
            <a:pathLst>
              <a:path w="1653539" h="1198245">
                <a:moveTo>
                  <a:pt x="1653527" y="555218"/>
                </a:moveTo>
                <a:lnTo>
                  <a:pt x="1216355" y="555218"/>
                </a:lnTo>
                <a:lnTo>
                  <a:pt x="1216355" y="511327"/>
                </a:lnTo>
                <a:lnTo>
                  <a:pt x="1216355" y="165366"/>
                </a:lnTo>
                <a:lnTo>
                  <a:pt x="1216355" y="123837"/>
                </a:lnTo>
                <a:lnTo>
                  <a:pt x="1151013" y="139814"/>
                </a:lnTo>
                <a:lnTo>
                  <a:pt x="1100670" y="148717"/>
                </a:lnTo>
                <a:lnTo>
                  <a:pt x="1050429" y="155676"/>
                </a:lnTo>
                <a:lnTo>
                  <a:pt x="1000302" y="160731"/>
                </a:lnTo>
                <a:lnTo>
                  <a:pt x="950302" y="163944"/>
                </a:lnTo>
                <a:lnTo>
                  <a:pt x="900430" y="165366"/>
                </a:lnTo>
                <a:lnTo>
                  <a:pt x="850684" y="165036"/>
                </a:lnTo>
                <a:lnTo>
                  <a:pt x="801077" y="163017"/>
                </a:lnTo>
                <a:lnTo>
                  <a:pt x="751611" y="159346"/>
                </a:lnTo>
                <a:lnTo>
                  <a:pt x="702297" y="154089"/>
                </a:lnTo>
                <a:lnTo>
                  <a:pt x="691718" y="152628"/>
                </a:lnTo>
                <a:lnTo>
                  <a:pt x="691718" y="511327"/>
                </a:lnTo>
                <a:lnTo>
                  <a:pt x="508114" y="511327"/>
                </a:lnTo>
                <a:lnTo>
                  <a:pt x="508114" y="118478"/>
                </a:lnTo>
                <a:lnTo>
                  <a:pt x="458216" y="105689"/>
                </a:lnTo>
                <a:lnTo>
                  <a:pt x="409930" y="91948"/>
                </a:lnTo>
                <a:lnTo>
                  <a:pt x="361835" y="76962"/>
                </a:lnTo>
                <a:lnTo>
                  <a:pt x="313944" y="60782"/>
                </a:lnTo>
                <a:lnTo>
                  <a:pt x="312191" y="59588"/>
                </a:lnTo>
                <a:lnTo>
                  <a:pt x="312242" y="60172"/>
                </a:lnTo>
                <a:lnTo>
                  <a:pt x="262267" y="41973"/>
                </a:lnTo>
                <a:lnTo>
                  <a:pt x="212521" y="22567"/>
                </a:lnTo>
                <a:lnTo>
                  <a:pt x="158369" y="0"/>
                </a:lnTo>
                <a:lnTo>
                  <a:pt x="158369" y="570280"/>
                </a:lnTo>
                <a:lnTo>
                  <a:pt x="0" y="570280"/>
                </a:lnTo>
                <a:lnTo>
                  <a:pt x="0" y="1197864"/>
                </a:lnTo>
                <a:lnTo>
                  <a:pt x="1653527" y="1197864"/>
                </a:lnTo>
                <a:lnTo>
                  <a:pt x="1653527" y="5552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3703307" y="8861488"/>
            <a:ext cx="1684020" cy="1196340"/>
          </a:xfrm>
          <a:custGeom>
            <a:avLst/>
            <a:gdLst/>
            <a:ahLst/>
            <a:cxnLst/>
            <a:rect l="l" t="t" r="r" b="b"/>
            <a:pathLst>
              <a:path w="1684020" h="1196340">
                <a:moveTo>
                  <a:pt x="1684020" y="419900"/>
                </a:moveTo>
                <a:lnTo>
                  <a:pt x="1665922" y="395008"/>
                </a:lnTo>
                <a:lnTo>
                  <a:pt x="1639747" y="375488"/>
                </a:lnTo>
                <a:lnTo>
                  <a:pt x="1614144" y="365442"/>
                </a:lnTo>
                <a:lnTo>
                  <a:pt x="1607261" y="362737"/>
                </a:lnTo>
                <a:lnTo>
                  <a:pt x="1570177" y="358178"/>
                </a:lnTo>
                <a:lnTo>
                  <a:pt x="1558036" y="358660"/>
                </a:lnTo>
                <a:lnTo>
                  <a:pt x="1546225" y="360057"/>
                </a:lnTo>
                <a:lnTo>
                  <a:pt x="1534807" y="362331"/>
                </a:lnTo>
                <a:lnTo>
                  <a:pt x="1523834" y="365442"/>
                </a:lnTo>
                <a:lnTo>
                  <a:pt x="1523834" y="0"/>
                </a:lnTo>
                <a:lnTo>
                  <a:pt x="1412328" y="46824"/>
                </a:lnTo>
                <a:lnTo>
                  <a:pt x="1368323" y="64465"/>
                </a:lnTo>
                <a:lnTo>
                  <a:pt x="1324876" y="81330"/>
                </a:lnTo>
                <a:lnTo>
                  <a:pt x="1311821" y="86220"/>
                </a:lnTo>
                <a:lnTo>
                  <a:pt x="1311821" y="724687"/>
                </a:lnTo>
                <a:lnTo>
                  <a:pt x="1222222" y="724687"/>
                </a:lnTo>
                <a:lnTo>
                  <a:pt x="1222222" y="118491"/>
                </a:lnTo>
                <a:lnTo>
                  <a:pt x="1147216" y="137756"/>
                </a:lnTo>
                <a:lnTo>
                  <a:pt x="1096873" y="146659"/>
                </a:lnTo>
                <a:lnTo>
                  <a:pt x="1046632" y="153619"/>
                </a:lnTo>
                <a:lnTo>
                  <a:pt x="996505" y="158673"/>
                </a:lnTo>
                <a:lnTo>
                  <a:pt x="968311" y="160489"/>
                </a:lnTo>
                <a:lnTo>
                  <a:pt x="968311" y="903719"/>
                </a:lnTo>
                <a:lnTo>
                  <a:pt x="922566" y="903719"/>
                </a:lnTo>
                <a:lnTo>
                  <a:pt x="922566" y="695883"/>
                </a:lnTo>
                <a:lnTo>
                  <a:pt x="901395" y="691426"/>
                </a:lnTo>
                <a:lnTo>
                  <a:pt x="901395" y="664692"/>
                </a:lnTo>
                <a:lnTo>
                  <a:pt x="901395" y="620141"/>
                </a:lnTo>
                <a:lnTo>
                  <a:pt x="774331" y="620141"/>
                </a:lnTo>
                <a:lnTo>
                  <a:pt x="774331" y="664692"/>
                </a:lnTo>
                <a:lnTo>
                  <a:pt x="753160" y="660247"/>
                </a:lnTo>
                <a:lnTo>
                  <a:pt x="753160" y="1016952"/>
                </a:lnTo>
                <a:lnTo>
                  <a:pt x="583095" y="1016952"/>
                </a:lnTo>
                <a:lnTo>
                  <a:pt x="583095" y="831672"/>
                </a:lnTo>
                <a:lnTo>
                  <a:pt x="290512" y="831672"/>
                </a:lnTo>
                <a:lnTo>
                  <a:pt x="290512" y="141909"/>
                </a:lnTo>
                <a:lnTo>
                  <a:pt x="0" y="96786"/>
                </a:lnTo>
                <a:lnTo>
                  <a:pt x="0" y="1195806"/>
                </a:lnTo>
                <a:lnTo>
                  <a:pt x="1682394" y="1195806"/>
                </a:lnTo>
                <a:lnTo>
                  <a:pt x="1683537" y="1016952"/>
                </a:lnTo>
                <a:lnTo>
                  <a:pt x="1683981" y="903719"/>
                </a:lnTo>
                <a:lnTo>
                  <a:pt x="1684020" y="724687"/>
                </a:lnTo>
                <a:lnTo>
                  <a:pt x="1684020" y="419900"/>
                </a:lnTo>
                <a:close/>
              </a:path>
            </a:pathLst>
          </a:custGeom>
          <a:solidFill>
            <a:srgbClr val="E4F5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3663441" y="8964345"/>
            <a:ext cx="1975485" cy="1093470"/>
          </a:xfrm>
          <a:custGeom>
            <a:avLst/>
            <a:gdLst/>
            <a:ahLst/>
            <a:cxnLst/>
            <a:rect l="l" t="t" r="r" b="b"/>
            <a:pathLst>
              <a:path w="1975485" h="1093470">
                <a:moveTo>
                  <a:pt x="491566" y="0"/>
                </a:moveTo>
                <a:lnTo>
                  <a:pt x="491566" y="633310"/>
                </a:lnTo>
                <a:lnTo>
                  <a:pt x="0" y="633310"/>
                </a:lnTo>
                <a:lnTo>
                  <a:pt x="0" y="1092948"/>
                </a:lnTo>
                <a:lnTo>
                  <a:pt x="1974950" y="1092948"/>
                </a:lnTo>
                <a:lnTo>
                  <a:pt x="1975358" y="1001000"/>
                </a:lnTo>
                <a:lnTo>
                  <a:pt x="1680437" y="1001000"/>
                </a:lnTo>
                <a:lnTo>
                  <a:pt x="1680437" y="872171"/>
                </a:lnTo>
                <a:lnTo>
                  <a:pt x="1462556" y="872171"/>
                </a:lnTo>
                <a:lnTo>
                  <a:pt x="1462556" y="381354"/>
                </a:lnTo>
                <a:lnTo>
                  <a:pt x="1429193" y="381354"/>
                </a:lnTo>
                <a:lnTo>
                  <a:pt x="1429193" y="310234"/>
                </a:lnTo>
                <a:lnTo>
                  <a:pt x="1205533" y="310234"/>
                </a:lnTo>
                <a:lnTo>
                  <a:pt x="1205533" y="381354"/>
                </a:lnTo>
                <a:lnTo>
                  <a:pt x="1172183" y="381354"/>
                </a:lnTo>
                <a:lnTo>
                  <a:pt x="1172183" y="715645"/>
                </a:lnTo>
                <a:lnTo>
                  <a:pt x="971180" y="687158"/>
                </a:lnTo>
                <a:lnTo>
                  <a:pt x="971180" y="59461"/>
                </a:lnTo>
                <a:lnTo>
                  <a:pt x="936498" y="60452"/>
                </a:lnTo>
                <a:lnTo>
                  <a:pt x="886752" y="60121"/>
                </a:lnTo>
                <a:lnTo>
                  <a:pt x="837144" y="58101"/>
                </a:lnTo>
                <a:lnTo>
                  <a:pt x="787679" y="54431"/>
                </a:lnTo>
                <a:lnTo>
                  <a:pt x="738365" y="49174"/>
                </a:lnTo>
                <a:lnTo>
                  <a:pt x="689216" y="42379"/>
                </a:lnTo>
                <a:lnTo>
                  <a:pt x="640218" y="34086"/>
                </a:lnTo>
                <a:lnTo>
                  <a:pt x="591399" y="24357"/>
                </a:lnTo>
                <a:lnTo>
                  <a:pt x="542747" y="13233"/>
                </a:lnTo>
                <a:lnTo>
                  <a:pt x="491566" y="0"/>
                </a:lnTo>
                <a:close/>
              </a:path>
            </a:pathLst>
          </a:custGeom>
          <a:solidFill>
            <a:srgbClr val="43A5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4357027" y="9007322"/>
            <a:ext cx="701040" cy="905510"/>
          </a:xfrm>
          <a:custGeom>
            <a:avLst/>
            <a:gdLst/>
            <a:ahLst/>
            <a:cxnLst/>
            <a:rect l="l" t="t" r="r" b="b"/>
            <a:pathLst>
              <a:path w="701039" h="905509">
                <a:moveTo>
                  <a:pt x="196545" y="788631"/>
                </a:moveTo>
                <a:lnTo>
                  <a:pt x="0" y="788631"/>
                </a:lnTo>
                <a:lnTo>
                  <a:pt x="0" y="821461"/>
                </a:lnTo>
                <a:lnTo>
                  <a:pt x="196545" y="821461"/>
                </a:lnTo>
                <a:lnTo>
                  <a:pt x="196545" y="788631"/>
                </a:lnTo>
                <a:close/>
              </a:path>
              <a:path w="701039" h="905509">
                <a:moveTo>
                  <a:pt x="196545" y="708228"/>
                </a:moveTo>
                <a:lnTo>
                  <a:pt x="0" y="708228"/>
                </a:lnTo>
                <a:lnTo>
                  <a:pt x="0" y="741057"/>
                </a:lnTo>
                <a:lnTo>
                  <a:pt x="196545" y="741057"/>
                </a:lnTo>
                <a:lnTo>
                  <a:pt x="196545" y="708228"/>
                </a:lnTo>
                <a:close/>
              </a:path>
              <a:path w="701039" h="905509">
                <a:moveTo>
                  <a:pt x="196545" y="627824"/>
                </a:moveTo>
                <a:lnTo>
                  <a:pt x="0" y="627824"/>
                </a:lnTo>
                <a:lnTo>
                  <a:pt x="0" y="660641"/>
                </a:lnTo>
                <a:lnTo>
                  <a:pt x="196545" y="660641"/>
                </a:lnTo>
                <a:lnTo>
                  <a:pt x="196545" y="627824"/>
                </a:lnTo>
                <a:close/>
              </a:path>
              <a:path w="701039" h="905509">
                <a:moveTo>
                  <a:pt x="196545" y="547408"/>
                </a:moveTo>
                <a:lnTo>
                  <a:pt x="0" y="547408"/>
                </a:lnTo>
                <a:lnTo>
                  <a:pt x="0" y="580237"/>
                </a:lnTo>
                <a:lnTo>
                  <a:pt x="196545" y="580237"/>
                </a:lnTo>
                <a:lnTo>
                  <a:pt x="196545" y="547408"/>
                </a:lnTo>
                <a:close/>
              </a:path>
              <a:path w="701039" h="905509">
                <a:moveTo>
                  <a:pt x="196545" y="467004"/>
                </a:moveTo>
                <a:lnTo>
                  <a:pt x="0" y="467004"/>
                </a:lnTo>
                <a:lnTo>
                  <a:pt x="0" y="499833"/>
                </a:lnTo>
                <a:lnTo>
                  <a:pt x="196545" y="499833"/>
                </a:lnTo>
                <a:lnTo>
                  <a:pt x="196545" y="467004"/>
                </a:lnTo>
                <a:close/>
              </a:path>
              <a:path w="701039" h="905509">
                <a:moveTo>
                  <a:pt x="196545" y="386613"/>
                </a:moveTo>
                <a:lnTo>
                  <a:pt x="0" y="386613"/>
                </a:lnTo>
                <a:lnTo>
                  <a:pt x="0" y="419430"/>
                </a:lnTo>
                <a:lnTo>
                  <a:pt x="196545" y="419430"/>
                </a:lnTo>
                <a:lnTo>
                  <a:pt x="196545" y="386613"/>
                </a:lnTo>
                <a:close/>
              </a:path>
              <a:path w="701039" h="905509">
                <a:moveTo>
                  <a:pt x="196545" y="306209"/>
                </a:moveTo>
                <a:lnTo>
                  <a:pt x="0" y="306209"/>
                </a:lnTo>
                <a:lnTo>
                  <a:pt x="0" y="339026"/>
                </a:lnTo>
                <a:lnTo>
                  <a:pt x="196545" y="339026"/>
                </a:lnTo>
                <a:lnTo>
                  <a:pt x="196545" y="306209"/>
                </a:lnTo>
                <a:close/>
              </a:path>
              <a:path w="701039" h="905509">
                <a:moveTo>
                  <a:pt x="196545" y="225806"/>
                </a:moveTo>
                <a:lnTo>
                  <a:pt x="0" y="225806"/>
                </a:lnTo>
                <a:lnTo>
                  <a:pt x="0" y="258622"/>
                </a:lnTo>
                <a:lnTo>
                  <a:pt x="196545" y="258622"/>
                </a:lnTo>
                <a:lnTo>
                  <a:pt x="196545" y="225806"/>
                </a:lnTo>
                <a:close/>
              </a:path>
              <a:path w="701039" h="905509">
                <a:moveTo>
                  <a:pt x="196545" y="145389"/>
                </a:moveTo>
                <a:lnTo>
                  <a:pt x="0" y="145389"/>
                </a:lnTo>
                <a:lnTo>
                  <a:pt x="0" y="178219"/>
                </a:lnTo>
                <a:lnTo>
                  <a:pt x="196545" y="178219"/>
                </a:lnTo>
                <a:lnTo>
                  <a:pt x="196545" y="145389"/>
                </a:lnTo>
                <a:close/>
              </a:path>
              <a:path w="701039" h="905509">
                <a:moveTo>
                  <a:pt x="196545" y="64985"/>
                </a:moveTo>
                <a:lnTo>
                  <a:pt x="0" y="64985"/>
                </a:lnTo>
                <a:lnTo>
                  <a:pt x="0" y="97815"/>
                </a:lnTo>
                <a:lnTo>
                  <a:pt x="196545" y="97815"/>
                </a:lnTo>
                <a:lnTo>
                  <a:pt x="196545" y="64985"/>
                </a:lnTo>
                <a:close/>
              </a:path>
              <a:path w="701039" h="905509">
                <a:moveTo>
                  <a:pt x="196545" y="17170"/>
                </a:moveTo>
                <a:lnTo>
                  <a:pt x="143548" y="15125"/>
                </a:lnTo>
                <a:lnTo>
                  <a:pt x="94094" y="11455"/>
                </a:lnTo>
                <a:lnTo>
                  <a:pt x="44780" y="6197"/>
                </a:lnTo>
                <a:lnTo>
                  <a:pt x="0" y="0"/>
                </a:lnTo>
                <a:lnTo>
                  <a:pt x="0" y="17411"/>
                </a:lnTo>
                <a:lnTo>
                  <a:pt x="196545" y="17411"/>
                </a:lnTo>
                <a:lnTo>
                  <a:pt x="196545" y="17170"/>
                </a:lnTo>
                <a:close/>
              </a:path>
              <a:path w="701039" h="905509">
                <a:moveTo>
                  <a:pt x="573201" y="385089"/>
                </a:moveTo>
                <a:lnTo>
                  <a:pt x="546760" y="385089"/>
                </a:lnTo>
                <a:lnTo>
                  <a:pt x="546760" y="904925"/>
                </a:lnTo>
                <a:lnTo>
                  <a:pt x="573201" y="904925"/>
                </a:lnTo>
                <a:lnTo>
                  <a:pt x="573201" y="385089"/>
                </a:lnTo>
                <a:close/>
              </a:path>
              <a:path w="701039" h="905509">
                <a:moveTo>
                  <a:pt x="640994" y="385089"/>
                </a:moveTo>
                <a:lnTo>
                  <a:pt x="606513" y="385089"/>
                </a:lnTo>
                <a:lnTo>
                  <a:pt x="606513" y="904925"/>
                </a:lnTo>
                <a:lnTo>
                  <a:pt x="640994" y="904925"/>
                </a:lnTo>
                <a:lnTo>
                  <a:pt x="640994" y="385089"/>
                </a:lnTo>
                <a:close/>
              </a:path>
              <a:path w="701039" h="905509">
                <a:moveTo>
                  <a:pt x="700760" y="385089"/>
                </a:moveTo>
                <a:lnTo>
                  <a:pt x="674293" y="385089"/>
                </a:lnTo>
                <a:lnTo>
                  <a:pt x="674293" y="904925"/>
                </a:lnTo>
                <a:lnTo>
                  <a:pt x="700760" y="904925"/>
                </a:lnTo>
                <a:lnTo>
                  <a:pt x="700760" y="385089"/>
                </a:lnTo>
                <a:close/>
              </a:path>
            </a:pathLst>
          </a:custGeom>
          <a:solidFill>
            <a:srgbClr val="E4F5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3627663" y="8748560"/>
            <a:ext cx="297180" cy="940435"/>
          </a:xfrm>
          <a:custGeom>
            <a:avLst/>
            <a:gdLst/>
            <a:ahLst/>
            <a:cxnLst/>
            <a:rect l="l" t="t" r="r" b="b"/>
            <a:pathLst>
              <a:path w="297179" h="940434">
                <a:moveTo>
                  <a:pt x="0" y="0"/>
                </a:moveTo>
                <a:lnTo>
                  <a:pt x="0" y="940212"/>
                </a:lnTo>
                <a:lnTo>
                  <a:pt x="296876" y="940212"/>
                </a:lnTo>
                <a:lnTo>
                  <a:pt x="296876" y="138310"/>
                </a:lnTo>
                <a:lnTo>
                  <a:pt x="284379" y="133436"/>
                </a:lnTo>
                <a:lnTo>
                  <a:pt x="234881" y="112911"/>
                </a:lnTo>
                <a:lnTo>
                  <a:pt x="185629" y="91315"/>
                </a:lnTo>
                <a:lnTo>
                  <a:pt x="136631" y="68708"/>
                </a:lnTo>
                <a:lnTo>
                  <a:pt x="87894" y="45146"/>
                </a:lnTo>
                <a:lnTo>
                  <a:pt x="39425" y="20690"/>
                </a:lnTo>
                <a:lnTo>
                  <a:pt x="0" y="0"/>
                </a:lnTo>
                <a:close/>
              </a:path>
            </a:pathLst>
          </a:custGeom>
          <a:solidFill>
            <a:srgbClr val="43A5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3692677" y="8778720"/>
            <a:ext cx="167005" cy="606425"/>
          </a:xfrm>
          <a:custGeom>
            <a:avLst/>
            <a:gdLst/>
            <a:ahLst/>
            <a:cxnLst/>
            <a:rect l="l" t="t" r="r" b="b"/>
            <a:pathLst>
              <a:path w="167004" h="606425">
                <a:moveTo>
                  <a:pt x="0" y="0"/>
                </a:moveTo>
                <a:lnTo>
                  <a:pt x="0" y="606324"/>
                </a:lnTo>
              </a:path>
              <a:path w="167004" h="606425">
                <a:moveTo>
                  <a:pt x="83426" y="105525"/>
                </a:moveTo>
                <a:lnTo>
                  <a:pt x="83426" y="606324"/>
                </a:lnTo>
              </a:path>
              <a:path w="167004" h="606425">
                <a:moveTo>
                  <a:pt x="166853" y="105525"/>
                </a:moveTo>
                <a:lnTo>
                  <a:pt x="166853" y="606324"/>
                </a:lnTo>
              </a:path>
            </a:pathLst>
          </a:custGeom>
          <a:ln w="13639">
            <a:solidFill>
              <a:srgbClr val="E4F5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301917" y="8652213"/>
            <a:ext cx="635635" cy="523240"/>
          </a:xfrm>
          <a:custGeom>
            <a:avLst/>
            <a:gdLst/>
            <a:ahLst/>
            <a:cxnLst/>
            <a:rect l="l" t="t" r="r" b="b"/>
            <a:pathLst>
              <a:path w="635635" h="523240">
                <a:moveTo>
                  <a:pt x="297280" y="0"/>
                </a:moveTo>
                <a:lnTo>
                  <a:pt x="246565" y="2104"/>
                </a:lnTo>
                <a:lnTo>
                  <a:pt x="198678" y="17432"/>
                </a:lnTo>
                <a:lnTo>
                  <a:pt x="164573" y="40906"/>
                </a:lnTo>
                <a:lnTo>
                  <a:pt x="136178" y="71399"/>
                </a:lnTo>
                <a:lnTo>
                  <a:pt x="111921" y="106240"/>
                </a:lnTo>
                <a:lnTo>
                  <a:pt x="90232" y="142768"/>
                </a:lnTo>
                <a:lnTo>
                  <a:pt x="33666" y="241409"/>
                </a:lnTo>
                <a:lnTo>
                  <a:pt x="11933" y="282903"/>
                </a:lnTo>
                <a:lnTo>
                  <a:pt x="0" y="327426"/>
                </a:lnTo>
                <a:lnTo>
                  <a:pt x="4678" y="368163"/>
                </a:lnTo>
                <a:lnTo>
                  <a:pt x="22999" y="404733"/>
                </a:lnTo>
                <a:lnTo>
                  <a:pt x="51528" y="436507"/>
                </a:lnTo>
                <a:lnTo>
                  <a:pt x="86834" y="462856"/>
                </a:lnTo>
                <a:lnTo>
                  <a:pt x="125487" y="483154"/>
                </a:lnTo>
                <a:lnTo>
                  <a:pt x="169160" y="499624"/>
                </a:lnTo>
                <a:lnTo>
                  <a:pt x="214216" y="511727"/>
                </a:lnTo>
                <a:lnTo>
                  <a:pt x="260235" y="519471"/>
                </a:lnTo>
                <a:lnTo>
                  <a:pt x="306795" y="522865"/>
                </a:lnTo>
                <a:lnTo>
                  <a:pt x="353478" y="521917"/>
                </a:lnTo>
                <a:lnTo>
                  <a:pt x="399862" y="516635"/>
                </a:lnTo>
                <a:lnTo>
                  <a:pt x="445527" y="507029"/>
                </a:lnTo>
                <a:lnTo>
                  <a:pt x="490052" y="493105"/>
                </a:lnTo>
                <a:lnTo>
                  <a:pt x="533019" y="474873"/>
                </a:lnTo>
                <a:lnTo>
                  <a:pt x="570663" y="453239"/>
                </a:lnTo>
                <a:lnTo>
                  <a:pt x="601853" y="423756"/>
                </a:lnTo>
                <a:lnTo>
                  <a:pt x="621275" y="386389"/>
                </a:lnTo>
                <a:lnTo>
                  <a:pt x="632096" y="340646"/>
                </a:lnTo>
                <a:lnTo>
                  <a:pt x="635011" y="290604"/>
                </a:lnTo>
                <a:lnTo>
                  <a:pt x="630723" y="240338"/>
                </a:lnTo>
                <a:lnTo>
                  <a:pt x="619928" y="193926"/>
                </a:lnTo>
                <a:lnTo>
                  <a:pt x="603325" y="155443"/>
                </a:lnTo>
                <a:lnTo>
                  <a:pt x="573259" y="114721"/>
                </a:lnTo>
                <a:lnTo>
                  <a:pt x="535881" y="80948"/>
                </a:lnTo>
                <a:lnTo>
                  <a:pt x="493199" y="53830"/>
                </a:lnTo>
                <a:lnTo>
                  <a:pt x="447223" y="33069"/>
                </a:lnTo>
                <a:lnTo>
                  <a:pt x="399960" y="18371"/>
                </a:lnTo>
                <a:lnTo>
                  <a:pt x="349014" y="6846"/>
                </a:lnTo>
                <a:lnTo>
                  <a:pt x="297280" y="0"/>
                </a:lnTo>
                <a:close/>
              </a:path>
            </a:pathLst>
          </a:custGeom>
          <a:solidFill>
            <a:srgbClr val="287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141068" y="8934030"/>
            <a:ext cx="544195" cy="476250"/>
          </a:xfrm>
          <a:custGeom>
            <a:avLst/>
            <a:gdLst/>
            <a:ahLst/>
            <a:cxnLst/>
            <a:rect l="l" t="t" r="r" b="b"/>
            <a:pathLst>
              <a:path w="544195" h="476250">
                <a:moveTo>
                  <a:pt x="211811" y="0"/>
                </a:moveTo>
                <a:lnTo>
                  <a:pt x="171507" y="2814"/>
                </a:lnTo>
                <a:lnTo>
                  <a:pt x="130641" y="19279"/>
                </a:lnTo>
                <a:lnTo>
                  <a:pt x="92478" y="46047"/>
                </a:lnTo>
                <a:lnTo>
                  <a:pt x="58997" y="80379"/>
                </a:lnTo>
                <a:lnTo>
                  <a:pt x="32176" y="119540"/>
                </a:lnTo>
                <a:lnTo>
                  <a:pt x="12814" y="162547"/>
                </a:lnTo>
                <a:lnTo>
                  <a:pt x="2153" y="206083"/>
                </a:lnTo>
                <a:lnTo>
                  <a:pt x="0" y="248948"/>
                </a:lnTo>
                <a:lnTo>
                  <a:pt x="6161" y="289942"/>
                </a:lnTo>
                <a:lnTo>
                  <a:pt x="20449" y="327867"/>
                </a:lnTo>
                <a:lnTo>
                  <a:pt x="42671" y="361524"/>
                </a:lnTo>
                <a:lnTo>
                  <a:pt x="72637" y="389712"/>
                </a:lnTo>
                <a:lnTo>
                  <a:pt x="110154" y="411235"/>
                </a:lnTo>
                <a:lnTo>
                  <a:pt x="138894" y="425843"/>
                </a:lnTo>
                <a:lnTo>
                  <a:pt x="166065" y="442043"/>
                </a:lnTo>
                <a:lnTo>
                  <a:pt x="193479" y="457381"/>
                </a:lnTo>
                <a:lnTo>
                  <a:pt x="222946" y="469402"/>
                </a:lnTo>
                <a:lnTo>
                  <a:pt x="256279" y="475653"/>
                </a:lnTo>
                <a:lnTo>
                  <a:pt x="295285" y="473680"/>
                </a:lnTo>
                <a:lnTo>
                  <a:pt x="341778" y="461030"/>
                </a:lnTo>
                <a:lnTo>
                  <a:pt x="397570" y="435250"/>
                </a:lnTo>
                <a:lnTo>
                  <a:pt x="464471" y="393885"/>
                </a:lnTo>
                <a:lnTo>
                  <a:pt x="489714" y="365023"/>
                </a:lnTo>
                <a:lnTo>
                  <a:pt x="507851" y="324526"/>
                </a:lnTo>
                <a:lnTo>
                  <a:pt x="521392" y="280727"/>
                </a:lnTo>
                <a:lnTo>
                  <a:pt x="532848" y="241955"/>
                </a:lnTo>
                <a:lnTo>
                  <a:pt x="543770" y="194813"/>
                </a:lnTo>
                <a:lnTo>
                  <a:pt x="542415" y="154069"/>
                </a:lnTo>
                <a:lnTo>
                  <a:pt x="500781" y="93112"/>
                </a:lnTo>
                <a:lnTo>
                  <a:pt x="459454" y="73566"/>
                </a:lnTo>
                <a:lnTo>
                  <a:pt x="365354" y="62731"/>
                </a:lnTo>
                <a:lnTo>
                  <a:pt x="307378" y="61573"/>
                </a:lnTo>
                <a:lnTo>
                  <a:pt x="281845" y="69947"/>
                </a:lnTo>
                <a:lnTo>
                  <a:pt x="271459" y="35158"/>
                </a:lnTo>
                <a:lnTo>
                  <a:pt x="246621" y="11312"/>
                </a:lnTo>
                <a:lnTo>
                  <a:pt x="211811" y="0"/>
                </a:lnTo>
                <a:close/>
              </a:path>
            </a:pathLst>
          </a:custGeom>
          <a:solidFill>
            <a:srgbClr val="ACD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500484" y="8570000"/>
            <a:ext cx="241935" cy="1487805"/>
          </a:xfrm>
          <a:custGeom>
            <a:avLst/>
            <a:gdLst/>
            <a:ahLst/>
            <a:cxnLst/>
            <a:rect l="l" t="t" r="r" b="b"/>
            <a:pathLst>
              <a:path w="241934" h="1487804">
                <a:moveTo>
                  <a:pt x="86363" y="0"/>
                </a:moveTo>
                <a:lnTo>
                  <a:pt x="77293" y="64449"/>
                </a:lnTo>
                <a:lnTo>
                  <a:pt x="75641" y="114306"/>
                </a:lnTo>
                <a:lnTo>
                  <a:pt x="74413" y="164171"/>
                </a:lnTo>
                <a:lnTo>
                  <a:pt x="73584" y="214043"/>
                </a:lnTo>
                <a:lnTo>
                  <a:pt x="73132" y="263922"/>
                </a:lnTo>
                <a:lnTo>
                  <a:pt x="73039" y="315262"/>
                </a:lnTo>
                <a:lnTo>
                  <a:pt x="73261" y="363693"/>
                </a:lnTo>
                <a:lnTo>
                  <a:pt x="73796" y="413583"/>
                </a:lnTo>
                <a:lnTo>
                  <a:pt x="74612" y="463475"/>
                </a:lnTo>
                <a:lnTo>
                  <a:pt x="76997" y="563256"/>
                </a:lnTo>
                <a:lnTo>
                  <a:pt x="80227" y="663027"/>
                </a:lnTo>
                <a:lnTo>
                  <a:pt x="86245" y="812643"/>
                </a:lnTo>
                <a:lnTo>
                  <a:pt x="97831" y="1061809"/>
                </a:lnTo>
                <a:lnTo>
                  <a:pt x="102135" y="1144793"/>
                </a:lnTo>
                <a:lnTo>
                  <a:pt x="103209" y="1186302"/>
                </a:lnTo>
                <a:lnTo>
                  <a:pt x="102353" y="1227824"/>
                </a:lnTo>
                <a:lnTo>
                  <a:pt x="100426" y="1266140"/>
                </a:lnTo>
                <a:lnTo>
                  <a:pt x="97792" y="1305808"/>
                </a:lnTo>
                <a:lnTo>
                  <a:pt x="93450" y="1345296"/>
                </a:lnTo>
                <a:lnTo>
                  <a:pt x="86401" y="1383069"/>
                </a:lnTo>
                <a:lnTo>
                  <a:pt x="67355" y="1429922"/>
                </a:lnTo>
                <a:lnTo>
                  <a:pt x="38764" y="1467408"/>
                </a:lnTo>
                <a:lnTo>
                  <a:pt x="10430" y="1480008"/>
                </a:lnTo>
                <a:lnTo>
                  <a:pt x="1911" y="1485317"/>
                </a:lnTo>
                <a:lnTo>
                  <a:pt x="0" y="1487294"/>
                </a:lnTo>
                <a:lnTo>
                  <a:pt x="241938" y="1487294"/>
                </a:lnTo>
                <a:lnTo>
                  <a:pt x="233855" y="1480520"/>
                </a:lnTo>
                <a:lnTo>
                  <a:pt x="213472" y="1465169"/>
                </a:lnTo>
                <a:lnTo>
                  <a:pt x="204003" y="1456995"/>
                </a:lnTo>
                <a:lnTo>
                  <a:pt x="183714" y="1429012"/>
                </a:lnTo>
                <a:lnTo>
                  <a:pt x="176252" y="1400127"/>
                </a:lnTo>
                <a:lnTo>
                  <a:pt x="176107" y="1369602"/>
                </a:lnTo>
                <a:lnTo>
                  <a:pt x="178235" y="1338504"/>
                </a:lnTo>
                <a:lnTo>
                  <a:pt x="177765" y="1298227"/>
                </a:lnTo>
                <a:lnTo>
                  <a:pt x="174224" y="1257375"/>
                </a:lnTo>
                <a:lnTo>
                  <a:pt x="169990" y="1216444"/>
                </a:lnTo>
                <a:lnTo>
                  <a:pt x="167440" y="1175932"/>
                </a:lnTo>
                <a:lnTo>
                  <a:pt x="166085" y="1125282"/>
                </a:lnTo>
                <a:lnTo>
                  <a:pt x="164371" y="1074638"/>
                </a:lnTo>
                <a:lnTo>
                  <a:pt x="162330" y="1023997"/>
                </a:lnTo>
                <a:lnTo>
                  <a:pt x="159994" y="973362"/>
                </a:lnTo>
                <a:lnTo>
                  <a:pt x="154572" y="872101"/>
                </a:lnTo>
                <a:lnTo>
                  <a:pt x="148365" y="770851"/>
                </a:lnTo>
                <a:lnTo>
                  <a:pt x="138159" y="618989"/>
                </a:lnTo>
                <a:lnTo>
                  <a:pt x="124253" y="416509"/>
                </a:lnTo>
                <a:lnTo>
                  <a:pt x="117674" y="313806"/>
                </a:lnTo>
                <a:lnTo>
                  <a:pt x="111927" y="214005"/>
                </a:lnTo>
                <a:lnTo>
                  <a:pt x="109338" y="163372"/>
                </a:lnTo>
                <a:lnTo>
                  <a:pt x="105673" y="123456"/>
                </a:lnTo>
                <a:lnTo>
                  <a:pt x="100083" y="83497"/>
                </a:lnTo>
                <a:lnTo>
                  <a:pt x="94839" y="43656"/>
                </a:lnTo>
                <a:lnTo>
                  <a:pt x="92218" y="4089"/>
                </a:lnTo>
                <a:lnTo>
                  <a:pt x="86363" y="0"/>
                </a:lnTo>
                <a:close/>
              </a:path>
            </a:pathLst>
          </a:custGeom>
          <a:solidFill>
            <a:srgbClr val="9668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205244" y="8374391"/>
            <a:ext cx="934085" cy="1160780"/>
          </a:xfrm>
          <a:custGeom>
            <a:avLst/>
            <a:gdLst/>
            <a:ahLst/>
            <a:cxnLst/>
            <a:rect l="l" t="t" r="r" b="b"/>
            <a:pathLst>
              <a:path w="934085" h="1160779">
                <a:moveTo>
                  <a:pt x="384364" y="0"/>
                </a:moveTo>
                <a:lnTo>
                  <a:pt x="363041" y="8432"/>
                </a:lnTo>
                <a:lnTo>
                  <a:pt x="327405" y="29679"/>
                </a:lnTo>
                <a:lnTo>
                  <a:pt x="314603" y="33553"/>
                </a:lnTo>
                <a:lnTo>
                  <a:pt x="299566" y="35572"/>
                </a:lnTo>
                <a:lnTo>
                  <a:pt x="284199" y="36957"/>
                </a:lnTo>
                <a:lnTo>
                  <a:pt x="270432" y="38938"/>
                </a:lnTo>
                <a:lnTo>
                  <a:pt x="227646" y="53949"/>
                </a:lnTo>
                <a:lnTo>
                  <a:pt x="191921" y="81064"/>
                </a:lnTo>
                <a:lnTo>
                  <a:pt x="163854" y="143103"/>
                </a:lnTo>
                <a:lnTo>
                  <a:pt x="159447" y="211734"/>
                </a:lnTo>
                <a:lnTo>
                  <a:pt x="150773" y="211340"/>
                </a:lnTo>
                <a:lnTo>
                  <a:pt x="113206" y="231432"/>
                </a:lnTo>
                <a:lnTo>
                  <a:pt x="112165" y="240538"/>
                </a:lnTo>
                <a:lnTo>
                  <a:pt x="115289" y="249008"/>
                </a:lnTo>
                <a:lnTo>
                  <a:pt x="104647" y="245097"/>
                </a:lnTo>
                <a:lnTo>
                  <a:pt x="69772" y="271564"/>
                </a:lnTo>
                <a:lnTo>
                  <a:pt x="67042" y="295084"/>
                </a:lnTo>
                <a:lnTo>
                  <a:pt x="67855" y="307060"/>
                </a:lnTo>
                <a:lnTo>
                  <a:pt x="58038" y="302298"/>
                </a:lnTo>
                <a:lnTo>
                  <a:pt x="47230" y="300583"/>
                </a:lnTo>
                <a:lnTo>
                  <a:pt x="36371" y="301942"/>
                </a:lnTo>
                <a:lnTo>
                  <a:pt x="26402" y="306387"/>
                </a:lnTo>
                <a:lnTo>
                  <a:pt x="7771" y="332397"/>
                </a:lnTo>
                <a:lnTo>
                  <a:pt x="176" y="370713"/>
                </a:lnTo>
                <a:lnTo>
                  <a:pt x="0" y="411175"/>
                </a:lnTo>
                <a:lnTo>
                  <a:pt x="3593" y="443572"/>
                </a:lnTo>
                <a:lnTo>
                  <a:pt x="21055" y="494652"/>
                </a:lnTo>
                <a:lnTo>
                  <a:pt x="62025" y="536524"/>
                </a:lnTo>
                <a:lnTo>
                  <a:pt x="97573" y="556806"/>
                </a:lnTo>
                <a:lnTo>
                  <a:pt x="136473" y="569899"/>
                </a:lnTo>
                <a:lnTo>
                  <a:pt x="176948" y="575665"/>
                </a:lnTo>
                <a:lnTo>
                  <a:pt x="185076" y="575919"/>
                </a:lnTo>
                <a:lnTo>
                  <a:pt x="185292" y="565632"/>
                </a:lnTo>
                <a:lnTo>
                  <a:pt x="189051" y="556031"/>
                </a:lnTo>
                <a:lnTo>
                  <a:pt x="195731" y="548157"/>
                </a:lnTo>
                <a:lnTo>
                  <a:pt x="204684" y="543102"/>
                </a:lnTo>
                <a:lnTo>
                  <a:pt x="214870" y="541769"/>
                </a:lnTo>
                <a:lnTo>
                  <a:pt x="224941" y="544055"/>
                </a:lnTo>
                <a:lnTo>
                  <a:pt x="233717" y="549478"/>
                </a:lnTo>
                <a:lnTo>
                  <a:pt x="240067" y="557568"/>
                </a:lnTo>
                <a:lnTo>
                  <a:pt x="242924" y="546417"/>
                </a:lnTo>
                <a:lnTo>
                  <a:pt x="252894" y="539584"/>
                </a:lnTo>
                <a:lnTo>
                  <a:pt x="265924" y="538099"/>
                </a:lnTo>
                <a:lnTo>
                  <a:pt x="277900" y="542975"/>
                </a:lnTo>
                <a:lnTo>
                  <a:pt x="286066" y="552754"/>
                </a:lnTo>
                <a:lnTo>
                  <a:pt x="290968" y="564680"/>
                </a:lnTo>
                <a:lnTo>
                  <a:pt x="293572" y="577773"/>
                </a:lnTo>
                <a:lnTo>
                  <a:pt x="294854" y="591096"/>
                </a:lnTo>
                <a:lnTo>
                  <a:pt x="303325" y="579107"/>
                </a:lnTo>
                <a:lnTo>
                  <a:pt x="324153" y="580529"/>
                </a:lnTo>
                <a:lnTo>
                  <a:pt x="345883" y="587286"/>
                </a:lnTo>
                <a:lnTo>
                  <a:pt x="357084" y="591286"/>
                </a:lnTo>
                <a:lnTo>
                  <a:pt x="372845" y="583946"/>
                </a:lnTo>
                <a:lnTo>
                  <a:pt x="378865" y="566839"/>
                </a:lnTo>
                <a:lnTo>
                  <a:pt x="380516" y="544880"/>
                </a:lnTo>
                <a:lnTo>
                  <a:pt x="383119" y="523024"/>
                </a:lnTo>
                <a:lnTo>
                  <a:pt x="389279" y="516610"/>
                </a:lnTo>
                <a:lnTo>
                  <a:pt x="398131" y="527329"/>
                </a:lnTo>
                <a:lnTo>
                  <a:pt x="409866" y="539915"/>
                </a:lnTo>
                <a:lnTo>
                  <a:pt x="424636" y="539115"/>
                </a:lnTo>
                <a:lnTo>
                  <a:pt x="447394" y="527697"/>
                </a:lnTo>
                <a:lnTo>
                  <a:pt x="469899" y="527113"/>
                </a:lnTo>
                <a:lnTo>
                  <a:pt x="491133" y="535762"/>
                </a:lnTo>
                <a:lnTo>
                  <a:pt x="510069" y="552043"/>
                </a:lnTo>
                <a:lnTo>
                  <a:pt x="525702" y="567778"/>
                </a:lnTo>
                <a:lnTo>
                  <a:pt x="532814" y="571144"/>
                </a:lnTo>
                <a:lnTo>
                  <a:pt x="534440" y="566686"/>
                </a:lnTo>
                <a:lnTo>
                  <a:pt x="533602" y="558939"/>
                </a:lnTo>
                <a:lnTo>
                  <a:pt x="535519" y="548373"/>
                </a:lnTo>
                <a:lnTo>
                  <a:pt x="542708" y="539635"/>
                </a:lnTo>
                <a:lnTo>
                  <a:pt x="553045" y="533654"/>
                </a:lnTo>
                <a:lnTo>
                  <a:pt x="564437" y="531393"/>
                </a:lnTo>
                <a:lnTo>
                  <a:pt x="575270" y="533425"/>
                </a:lnTo>
                <a:lnTo>
                  <a:pt x="601178" y="572274"/>
                </a:lnTo>
                <a:lnTo>
                  <a:pt x="602639" y="579589"/>
                </a:lnTo>
                <a:lnTo>
                  <a:pt x="602448" y="586930"/>
                </a:lnTo>
                <a:lnTo>
                  <a:pt x="600874" y="595896"/>
                </a:lnTo>
                <a:lnTo>
                  <a:pt x="599502" y="607593"/>
                </a:lnTo>
                <a:lnTo>
                  <a:pt x="599972" y="618451"/>
                </a:lnTo>
                <a:lnTo>
                  <a:pt x="603934" y="624903"/>
                </a:lnTo>
                <a:lnTo>
                  <a:pt x="612583" y="627151"/>
                </a:lnTo>
                <a:lnTo>
                  <a:pt x="610843" y="628434"/>
                </a:lnTo>
                <a:lnTo>
                  <a:pt x="569975" y="667689"/>
                </a:lnTo>
                <a:lnTo>
                  <a:pt x="546708" y="703605"/>
                </a:lnTo>
                <a:lnTo>
                  <a:pt x="540930" y="723988"/>
                </a:lnTo>
                <a:lnTo>
                  <a:pt x="518730" y="712647"/>
                </a:lnTo>
                <a:lnTo>
                  <a:pt x="468654" y="716483"/>
                </a:lnTo>
                <a:lnTo>
                  <a:pt x="415746" y="769049"/>
                </a:lnTo>
                <a:lnTo>
                  <a:pt x="401217" y="817537"/>
                </a:lnTo>
                <a:lnTo>
                  <a:pt x="401420" y="869327"/>
                </a:lnTo>
                <a:lnTo>
                  <a:pt x="406551" y="888149"/>
                </a:lnTo>
                <a:lnTo>
                  <a:pt x="375969" y="880619"/>
                </a:lnTo>
                <a:lnTo>
                  <a:pt x="306678" y="895616"/>
                </a:lnTo>
                <a:lnTo>
                  <a:pt x="248449" y="942785"/>
                </a:lnTo>
                <a:lnTo>
                  <a:pt x="216102" y="1000037"/>
                </a:lnTo>
                <a:lnTo>
                  <a:pt x="210907" y="1026834"/>
                </a:lnTo>
                <a:lnTo>
                  <a:pt x="212482" y="1053720"/>
                </a:lnTo>
                <a:lnTo>
                  <a:pt x="238987" y="1104240"/>
                </a:lnTo>
                <a:lnTo>
                  <a:pt x="287400" y="1139229"/>
                </a:lnTo>
                <a:lnTo>
                  <a:pt x="347864" y="1156717"/>
                </a:lnTo>
                <a:lnTo>
                  <a:pt x="425715" y="1160768"/>
                </a:lnTo>
                <a:lnTo>
                  <a:pt x="467625" y="1157415"/>
                </a:lnTo>
                <a:lnTo>
                  <a:pt x="509040" y="1150113"/>
                </a:lnTo>
                <a:lnTo>
                  <a:pt x="548067" y="1138581"/>
                </a:lnTo>
                <a:lnTo>
                  <a:pt x="582865" y="1122554"/>
                </a:lnTo>
                <a:lnTo>
                  <a:pt x="632230" y="1075919"/>
                </a:lnTo>
                <a:lnTo>
                  <a:pt x="643050" y="1044766"/>
                </a:lnTo>
                <a:lnTo>
                  <a:pt x="642847" y="1036917"/>
                </a:lnTo>
                <a:lnTo>
                  <a:pt x="646289" y="1036994"/>
                </a:lnTo>
                <a:lnTo>
                  <a:pt x="696365" y="1027418"/>
                </a:lnTo>
                <a:lnTo>
                  <a:pt x="742123" y="1007250"/>
                </a:lnTo>
                <a:lnTo>
                  <a:pt x="783881" y="979018"/>
                </a:lnTo>
                <a:lnTo>
                  <a:pt x="821981" y="945249"/>
                </a:lnTo>
                <a:lnTo>
                  <a:pt x="856753" y="908470"/>
                </a:lnTo>
                <a:lnTo>
                  <a:pt x="886598" y="873582"/>
                </a:lnTo>
                <a:lnTo>
                  <a:pt x="911478" y="838391"/>
                </a:lnTo>
                <a:lnTo>
                  <a:pt x="928229" y="801230"/>
                </a:lnTo>
                <a:lnTo>
                  <a:pt x="933715" y="760437"/>
                </a:lnTo>
                <a:lnTo>
                  <a:pt x="924800" y="714362"/>
                </a:lnTo>
                <a:lnTo>
                  <a:pt x="890738" y="645198"/>
                </a:lnTo>
                <a:lnTo>
                  <a:pt x="866215" y="614705"/>
                </a:lnTo>
                <a:lnTo>
                  <a:pt x="805179" y="576643"/>
                </a:lnTo>
                <a:lnTo>
                  <a:pt x="785709" y="572909"/>
                </a:lnTo>
                <a:lnTo>
                  <a:pt x="798371" y="561365"/>
                </a:lnTo>
                <a:lnTo>
                  <a:pt x="823784" y="527011"/>
                </a:lnTo>
                <a:lnTo>
                  <a:pt x="838503" y="491312"/>
                </a:lnTo>
                <a:lnTo>
                  <a:pt x="846225" y="443788"/>
                </a:lnTo>
                <a:lnTo>
                  <a:pt x="846784" y="393827"/>
                </a:lnTo>
                <a:lnTo>
                  <a:pt x="838719" y="344551"/>
                </a:lnTo>
                <a:lnTo>
                  <a:pt x="820546" y="299072"/>
                </a:lnTo>
                <a:lnTo>
                  <a:pt x="790802" y="260489"/>
                </a:lnTo>
                <a:lnTo>
                  <a:pt x="786332" y="256273"/>
                </a:lnTo>
                <a:lnTo>
                  <a:pt x="781176" y="252666"/>
                </a:lnTo>
                <a:lnTo>
                  <a:pt x="777632" y="247650"/>
                </a:lnTo>
                <a:lnTo>
                  <a:pt x="773683" y="239839"/>
                </a:lnTo>
                <a:lnTo>
                  <a:pt x="771244" y="231305"/>
                </a:lnTo>
                <a:lnTo>
                  <a:pt x="769136" y="222580"/>
                </a:lnTo>
                <a:lnTo>
                  <a:pt x="766151" y="214223"/>
                </a:lnTo>
                <a:lnTo>
                  <a:pt x="761351" y="206832"/>
                </a:lnTo>
                <a:lnTo>
                  <a:pt x="754836" y="200863"/>
                </a:lnTo>
                <a:lnTo>
                  <a:pt x="747063" y="196672"/>
                </a:lnTo>
                <a:lnTo>
                  <a:pt x="738504" y="194551"/>
                </a:lnTo>
                <a:lnTo>
                  <a:pt x="729690" y="194754"/>
                </a:lnTo>
                <a:lnTo>
                  <a:pt x="721193" y="197154"/>
                </a:lnTo>
                <a:lnTo>
                  <a:pt x="713548" y="201549"/>
                </a:lnTo>
                <a:lnTo>
                  <a:pt x="707236" y="207708"/>
                </a:lnTo>
                <a:lnTo>
                  <a:pt x="704671" y="197916"/>
                </a:lnTo>
                <a:lnTo>
                  <a:pt x="699083" y="189458"/>
                </a:lnTo>
                <a:lnTo>
                  <a:pt x="691171" y="183108"/>
                </a:lnTo>
                <a:lnTo>
                  <a:pt x="681658" y="179654"/>
                </a:lnTo>
                <a:lnTo>
                  <a:pt x="665275" y="174650"/>
                </a:lnTo>
                <a:lnTo>
                  <a:pt x="656258" y="166331"/>
                </a:lnTo>
                <a:lnTo>
                  <a:pt x="650404" y="153530"/>
                </a:lnTo>
                <a:lnTo>
                  <a:pt x="643533" y="135115"/>
                </a:lnTo>
                <a:lnTo>
                  <a:pt x="618362" y="92405"/>
                </a:lnTo>
                <a:lnTo>
                  <a:pt x="581316" y="56299"/>
                </a:lnTo>
                <a:lnTo>
                  <a:pt x="536167" y="32283"/>
                </a:lnTo>
                <a:lnTo>
                  <a:pt x="486675" y="25806"/>
                </a:lnTo>
                <a:lnTo>
                  <a:pt x="482179" y="26174"/>
                </a:lnTo>
                <a:lnTo>
                  <a:pt x="477265" y="26962"/>
                </a:lnTo>
                <a:lnTo>
                  <a:pt x="470102" y="22250"/>
                </a:lnTo>
                <a:lnTo>
                  <a:pt x="449159" y="6197"/>
                </a:lnTo>
                <a:lnTo>
                  <a:pt x="442467" y="6489"/>
                </a:lnTo>
                <a:lnTo>
                  <a:pt x="436053" y="8039"/>
                </a:lnTo>
                <a:lnTo>
                  <a:pt x="429881" y="10452"/>
                </a:lnTo>
                <a:lnTo>
                  <a:pt x="423925" y="13449"/>
                </a:lnTo>
                <a:lnTo>
                  <a:pt x="418095" y="16713"/>
                </a:lnTo>
                <a:lnTo>
                  <a:pt x="399883" y="3162"/>
                </a:lnTo>
                <a:lnTo>
                  <a:pt x="384364" y="0"/>
                </a:lnTo>
                <a:close/>
              </a:path>
            </a:pathLst>
          </a:custGeom>
          <a:solidFill>
            <a:srgbClr val="ACD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168566" y="8878289"/>
            <a:ext cx="969010" cy="514350"/>
          </a:xfrm>
          <a:custGeom>
            <a:avLst/>
            <a:gdLst/>
            <a:ahLst/>
            <a:cxnLst/>
            <a:rect l="l" t="t" r="r" b="b"/>
            <a:pathLst>
              <a:path w="969010" h="514350">
                <a:moveTo>
                  <a:pt x="889406" y="0"/>
                </a:moveTo>
                <a:lnTo>
                  <a:pt x="849286" y="24041"/>
                </a:lnTo>
                <a:lnTo>
                  <a:pt x="822325" y="63931"/>
                </a:lnTo>
                <a:lnTo>
                  <a:pt x="810805" y="84975"/>
                </a:lnTo>
                <a:lnTo>
                  <a:pt x="797876" y="104787"/>
                </a:lnTo>
                <a:lnTo>
                  <a:pt x="781747" y="121831"/>
                </a:lnTo>
                <a:lnTo>
                  <a:pt x="746060" y="136753"/>
                </a:lnTo>
                <a:lnTo>
                  <a:pt x="702170" y="136841"/>
                </a:lnTo>
                <a:lnTo>
                  <a:pt x="657833" y="127025"/>
                </a:lnTo>
                <a:lnTo>
                  <a:pt x="620838" y="112242"/>
                </a:lnTo>
                <a:lnTo>
                  <a:pt x="614705" y="108724"/>
                </a:lnTo>
                <a:lnTo>
                  <a:pt x="602869" y="100900"/>
                </a:lnTo>
                <a:lnTo>
                  <a:pt x="596734" y="97332"/>
                </a:lnTo>
                <a:lnTo>
                  <a:pt x="584568" y="92710"/>
                </a:lnTo>
                <a:lnTo>
                  <a:pt x="571664" y="90830"/>
                </a:lnTo>
                <a:lnTo>
                  <a:pt x="558660" y="91719"/>
                </a:lnTo>
                <a:lnTo>
                  <a:pt x="520331" y="116394"/>
                </a:lnTo>
                <a:lnTo>
                  <a:pt x="510031" y="142836"/>
                </a:lnTo>
                <a:lnTo>
                  <a:pt x="505649" y="134632"/>
                </a:lnTo>
                <a:lnTo>
                  <a:pt x="499745" y="127457"/>
                </a:lnTo>
                <a:lnTo>
                  <a:pt x="492670" y="123177"/>
                </a:lnTo>
                <a:lnTo>
                  <a:pt x="484784" y="123621"/>
                </a:lnTo>
                <a:lnTo>
                  <a:pt x="468579" y="171843"/>
                </a:lnTo>
                <a:lnTo>
                  <a:pt x="467258" y="204076"/>
                </a:lnTo>
                <a:lnTo>
                  <a:pt x="460400" y="198094"/>
                </a:lnTo>
                <a:lnTo>
                  <a:pt x="451434" y="195961"/>
                </a:lnTo>
                <a:lnTo>
                  <a:pt x="442378" y="197726"/>
                </a:lnTo>
                <a:lnTo>
                  <a:pt x="435266" y="203428"/>
                </a:lnTo>
                <a:lnTo>
                  <a:pt x="430592" y="210019"/>
                </a:lnTo>
                <a:lnTo>
                  <a:pt x="430592" y="226783"/>
                </a:lnTo>
                <a:lnTo>
                  <a:pt x="429449" y="252857"/>
                </a:lnTo>
                <a:lnTo>
                  <a:pt x="413410" y="233248"/>
                </a:lnTo>
                <a:lnTo>
                  <a:pt x="387565" y="203657"/>
                </a:lnTo>
                <a:lnTo>
                  <a:pt x="357605" y="179857"/>
                </a:lnTo>
                <a:lnTo>
                  <a:pt x="320687" y="167309"/>
                </a:lnTo>
                <a:lnTo>
                  <a:pt x="288036" y="167843"/>
                </a:lnTo>
                <a:lnTo>
                  <a:pt x="256082" y="173443"/>
                </a:lnTo>
                <a:lnTo>
                  <a:pt x="224065" y="177850"/>
                </a:lnTo>
                <a:lnTo>
                  <a:pt x="191261" y="174790"/>
                </a:lnTo>
                <a:lnTo>
                  <a:pt x="166763" y="162788"/>
                </a:lnTo>
                <a:lnTo>
                  <a:pt x="143586" y="144792"/>
                </a:lnTo>
                <a:lnTo>
                  <a:pt x="120510" y="127443"/>
                </a:lnTo>
                <a:lnTo>
                  <a:pt x="96366" y="117424"/>
                </a:lnTo>
                <a:lnTo>
                  <a:pt x="65201" y="119532"/>
                </a:lnTo>
                <a:lnTo>
                  <a:pt x="39204" y="134315"/>
                </a:lnTo>
                <a:lnTo>
                  <a:pt x="6375" y="186143"/>
                </a:lnTo>
                <a:lnTo>
                  <a:pt x="0" y="234035"/>
                </a:lnTo>
                <a:lnTo>
                  <a:pt x="3479" y="248982"/>
                </a:lnTo>
                <a:lnTo>
                  <a:pt x="8762" y="261823"/>
                </a:lnTo>
                <a:lnTo>
                  <a:pt x="13080" y="266166"/>
                </a:lnTo>
                <a:lnTo>
                  <a:pt x="17665" y="266090"/>
                </a:lnTo>
                <a:lnTo>
                  <a:pt x="23825" y="263867"/>
                </a:lnTo>
                <a:lnTo>
                  <a:pt x="39395" y="252425"/>
                </a:lnTo>
                <a:lnTo>
                  <a:pt x="50011" y="247027"/>
                </a:lnTo>
                <a:lnTo>
                  <a:pt x="63131" y="244918"/>
                </a:lnTo>
                <a:lnTo>
                  <a:pt x="76187" y="247458"/>
                </a:lnTo>
                <a:lnTo>
                  <a:pt x="86841" y="254342"/>
                </a:lnTo>
                <a:lnTo>
                  <a:pt x="92786" y="265290"/>
                </a:lnTo>
                <a:lnTo>
                  <a:pt x="101346" y="256552"/>
                </a:lnTo>
                <a:lnTo>
                  <a:pt x="112368" y="251053"/>
                </a:lnTo>
                <a:lnTo>
                  <a:pt x="124687" y="248818"/>
                </a:lnTo>
                <a:lnTo>
                  <a:pt x="137172" y="249847"/>
                </a:lnTo>
                <a:lnTo>
                  <a:pt x="178091" y="276885"/>
                </a:lnTo>
                <a:lnTo>
                  <a:pt x="202717" y="319239"/>
                </a:lnTo>
                <a:lnTo>
                  <a:pt x="210807" y="367550"/>
                </a:lnTo>
                <a:lnTo>
                  <a:pt x="222820" y="353428"/>
                </a:lnTo>
                <a:lnTo>
                  <a:pt x="249796" y="347256"/>
                </a:lnTo>
                <a:lnTo>
                  <a:pt x="279183" y="347153"/>
                </a:lnTo>
                <a:lnTo>
                  <a:pt x="298399" y="351256"/>
                </a:lnTo>
                <a:lnTo>
                  <a:pt x="315060" y="365201"/>
                </a:lnTo>
                <a:lnTo>
                  <a:pt x="328522" y="382092"/>
                </a:lnTo>
                <a:lnTo>
                  <a:pt x="343662" y="397941"/>
                </a:lnTo>
                <a:lnTo>
                  <a:pt x="383146" y="411721"/>
                </a:lnTo>
                <a:lnTo>
                  <a:pt x="408305" y="412584"/>
                </a:lnTo>
                <a:lnTo>
                  <a:pt x="415315" y="412203"/>
                </a:lnTo>
                <a:lnTo>
                  <a:pt x="422845" y="410832"/>
                </a:lnTo>
                <a:lnTo>
                  <a:pt x="427024" y="434263"/>
                </a:lnTo>
                <a:lnTo>
                  <a:pt x="439216" y="465594"/>
                </a:lnTo>
                <a:lnTo>
                  <a:pt x="457834" y="492925"/>
                </a:lnTo>
                <a:lnTo>
                  <a:pt x="483057" y="514096"/>
                </a:lnTo>
                <a:lnTo>
                  <a:pt x="478421" y="492429"/>
                </a:lnTo>
                <a:lnTo>
                  <a:pt x="484313" y="470801"/>
                </a:lnTo>
                <a:lnTo>
                  <a:pt x="498525" y="453466"/>
                </a:lnTo>
                <a:lnTo>
                  <a:pt x="518871" y="444703"/>
                </a:lnTo>
                <a:lnTo>
                  <a:pt x="537437" y="445541"/>
                </a:lnTo>
                <a:lnTo>
                  <a:pt x="555244" y="451751"/>
                </a:lnTo>
                <a:lnTo>
                  <a:pt x="572350" y="461124"/>
                </a:lnTo>
                <a:lnTo>
                  <a:pt x="588872" y="471486"/>
                </a:lnTo>
                <a:lnTo>
                  <a:pt x="589609" y="448729"/>
                </a:lnTo>
                <a:lnTo>
                  <a:pt x="609688" y="408228"/>
                </a:lnTo>
                <a:lnTo>
                  <a:pt x="648576" y="385533"/>
                </a:lnTo>
                <a:lnTo>
                  <a:pt x="671309" y="383602"/>
                </a:lnTo>
                <a:lnTo>
                  <a:pt x="693699" y="387972"/>
                </a:lnTo>
                <a:lnTo>
                  <a:pt x="713879" y="398526"/>
                </a:lnTo>
                <a:lnTo>
                  <a:pt x="728230" y="393522"/>
                </a:lnTo>
                <a:lnTo>
                  <a:pt x="743470" y="393954"/>
                </a:lnTo>
                <a:lnTo>
                  <a:pt x="757707" y="399427"/>
                </a:lnTo>
                <a:lnTo>
                  <a:pt x="769010" y="409562"/>
                </a:lnTo>
                <a:lnTo>
                  <a:pt x="771333" y="394258"/>
                </a:lnTo>
                <a:lnTo>
                  <a:pt x="789076" y="352831"/>
                </a:lnTo>
                <a:lnTo>
                  <a:pt x="816851" y="340791"/>
                </a:lnTo>
                <a:lnTo>
                  <a:pt x="831214" y="343560"/>
                </a:lnTo>
                <a:lnTo>
                  <a:pt x="841768" y="353161"/>
                </a:lnTo>
                <a:lnTo>
                  <a:pt x="833488" y="267081"/>
                </a:lnTo>
                <a:lnTo>
                  <a:pt x="900949" y="248196"/>
                </a:lnTo>
                <a:lnTo>
                  <a:pt x="950733" y="198907"/>
                </a:lnTo>
                <a:lnTo>
                  <a:pt x="963790" y="161899"/>
                </a:lnTo>
                <a:lnTo>
                  <a:pt x="968412" y="114274"/>
                </a:lnTo>
                <a:lnTo>
                  <a:pt x="962647" y="65354"/>
                </a:lnTo>
                <a:lnTo>
                  <a:pt x="944510" y="24460"/>
                </a:lnTo>
                <a:lnTo>
                  <a:pt x="911998" y="901"/>
                </a:lnTo>
                <a:lnTo>
                  <a:pt x="889406" y="0"/>
                </a:lnTo>
                <a:close/>
              </a:path>
            </a:pathLst>
          </a:custGeom>
          <a:solidFill>
            <a:srgbClr val="287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bg object 4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854" y="9381682"/>
            <a:ext cx="181738" cy="112038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2695345" y="9453205"/>
            <a:ext cx="636270" cy="604520"/>
          </a:xfrm>
          <a:custGeom>
            <a:avLst/>
            <a:gdLst/>
            <a:ahLst/>
            <a:cxnLst/>
            <a:rect l="l" t="t" r="r" b="b"/>
            <a:pathLst>
              <a:path w="636270" h="604520">
                <a:moveTo>
                  <a:pt x="213389" y="0"/>
                </a:moveTo>
                <a:lnTo>
                  <a:pt x="145811" y="8438"/>
                </a:lnTo>
                <a:lnTo>
                  <a:pt x="82561" y="40770"/>
                </a:lnTo>
                <a:lnTo>
                  <a:pt x="29975" y="98851"/>
                </a:lnTo>
                <a:lnTo>
                  <a:pt x="9663" y="138129"/>
                </a:lnTo>
                <a:lnTo>
                  <a:pt x="0" y="604088"/>
                </a:lnTo>
                <a:lnTo>
                  <a:pt x="624001" y="604088"/>
                </a:lnTo>
                <a:lnTo>
                  <a:pt x="635692" y="560075"/>
                </a:lnTo>
                <a:lnTo>
                  <a:pt x="634804" y="497249"/>
                </a:lnTo>
                <a:lnTo>
                  <a:pt x="603580" y="428335"/>
                </a:lnTo>
                <a:lnTo>
                  <a:pt x="572587" y="395309"/>
                </a:lnTo>
                <a:lnTo>
                  <a:pt x="510092" y="361784"/>
                </a:lnTo>
                <a:lnTo>
                  <a:pt x="453330" y="352986"/>
                </a:lnTo>
                <a:lnTo>
                  <a:pt x="429500" y="350871"/>
                </a:lnTo>
                <a:lnTo>
                  <a:pt x="409983" y="346548"/>
                </a:lnTo>
                <a:lnTo>
                  <a:pt x="395745" y="337223"/>
                </a:lnTo>
                <a:lnTo>
                  <a:pt x="387743" y="320099"/>
                </a:lnTo>
                <a:lnTo>
                  <a:pt x="386941" y="292381"/>
                </a:lnTo>
                <a:lnTo>
                  <a:pt x="394295" y="251272"/>
                </a:lnTo>
                <a:lnTo>
                  <a:pt x="401053" y="207961"/>
                </a:lnTo>
                <a:lnTo>
                  <a:pt x="400174" y="168073"/>
                </a:lnTo>
                <a:lnTo>
                  <a:pt x="378684" y="99491"/>
                </a:lnTo>
                <a:lnTo>
                  <a:pt x="336163" y="47381"/>
                </a:lnTo>
                <a:lnTo>
                  <a:pt x="278952" y="13599"/>
                </a:lnTo>
                <a:lnTo>
                  <a:pt x="246819" y="4160"/>
                </a:lnTo>
                <a:lnTo>
                  <a:pt x="213389" y="0"/>
                </a:lnTo>
                <a:close/>
              </a:path>
            </a:pathLst>
          </a:custGeom>
          <a:solidFill>
            <a:srgbClr val="ACD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2421952" y="9203118"/>
            <a:ext cx="368300" cy="854710"/>
          </a:xfrm>
          <a:custGeom>
            <a:avLst/>
            <a:gdLst/>
            <a:ahLst/>
            <a:cxnLst/>
            <a:rect l="l" t="t" r="r" b="b"/>
            <a:pathLst>
              <a:path w="368300" h="854709">
                <a:moveTo>
                  <a:pt x="0" y="0"/>
                </a:moveTo>
                <a:lnTo>
                  <a:pt x="1038" y="88634"/>
                </a:lnTo>
                <a:lnTo>
                  <a:pt x="26565" y="306179"/>
                </a:lnTo>
                <a:lnTo>
                  <a:pt x="110194" y="580095"/>
                </a:lnTo>
                <a:lnTo>
                  <a:pt x="285534" y="837845"/>
                </a:lnTo>
                <a:lnTo>
                  <a:pt x="330577" y="854177"/>
                </a:lnTo>
                <a:lnTo>
                  <a:pt x="368223" y="854177"/>
                </a:lnTo>
                <a:lnTo>
                  <a:pt x="341759" y="720063"/>
                </a:lnTo>
                <a:lnTo>
                  <a:pt x="305337" y="570202"/>
                </a:lnTo>
                <a:lnTo>
                  <a:pt x="254189" y="402005"/>
                </a:lnTo>
                <a:lnTo>
                  <a:pt x="206312" y="268694"/>
                </a:lnTo>
                <a:lnTo>
                  <a:pt x="163875" y="182381"/>
                </a:lnTo>
                <a:lnTo>
                  <a:pt x="103047" y="105379"/>
                </a:lnTo>
                <a:lnTo>
                  <a:pt x="0" y="0"/>
                </a:lnTo>
                <a:close/>
              </a:path>
            </a:pathLst>
          </a:custGeom>
          <a:solidFill>
            <a:srgbClr val="287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1921512" y="9433830"/>
            <a:ext cx="893444" cy="623570"/>
          </a:xfrm>
          <a:custGeom>
            <a:avLst/>
            <a:gdLst/>
            <a:ahLst/>
            <a:cxnLst/>
            <a:rect l="l" t="t" r="r" b="b"/>
            <a:pathLst>
              <a:path w="893444" h="623570">
                <a:moveTo>
                  <a:pt x="170314" y="0"/>
                </a:moveTo>
                <a:lnTo>
                  <a:pt x="116094" y="1550"/>
                </a:lnTo>
                <a:lnTo>
                  <a:pt x="59347" y="7258"/>
                </a:lnTo>
                <a:lnTo>
                  <a:pt x="0" y="17342"/>
                </a:lnTo>
                <a:lnTo>
                  <a:pt x="11198" y="67362"/>
                </a:lnTo>
                <a:lnTo>
                  <a:pt x="24751" y="117662"/>
                </a:lnTo>
                <a:lnTo>
                  <a:pt x="40568" y="167860"/>
                </a:lnTo>
                <a:lnTo>
                  <a:pt x="58574" y="217579"/>
                </a:lnTo>
                <a:lnTo>
                  <a:pt x="78682" y="266433"/>
                </a:lnTo>
                <a:lnTo>
                  <a:pt x="100810" y="314043"/>
                </a:lnTo>
                <a:lnTo>
                  <a:pt x="124876" y="360027"/>
                </a:lnTo>
                <a:lnTo>
                  <a:pt x="150798" y="404007"/>
                </a:lnTo>
                <a:lnTo>
                  <a:pt x="178492" y="445598"/>
                </a:lnTo>
                <a:lnTo>
                  <a:pt x="207876" y="484420"/>
                </a:lnTo>
                <a:lnTo>
                  <a:pt x="238867" y="520092"/>
                </a:lnTo>
                <a:lnTo>
                  <a:pt x="271383" y="552234"/>
                </a:lnTo>
                <a:lnTo>
                  <a:pt x="305342" y="580463"/>
                </a:lnTo>
                <a:lnTo>
                  <a:pt x="340660" y="604399"/>
                </a:lnTo>
                <a:lnTo>
                  <a:pt x="376883" y="623464"/>
                </a:lnTo>
                <a:lnTo>
                  <a:pt x="892980" y="623464"/>
                </a:lnTo>
                <a:lnTo>
                  <a:pt x="871344" y="577811"/>
                </a:lnTo>
                <a:lnTo>
                  <a:pt x="854274" y="542894"/>
                </a:lnTo>
                <a:lnTo>
                  <a:pt x="836281" y="507351"/>
                </a:lnTo>
                <a:lnTo>
                  <a:pt x="817293" y="471399"/>
                </a:lnTo>
                <a:lnTo>
                  <a:pt x="797234" y="435258"/>
                </a:lnTo>
                <a:lnTo>
                  <a:pt x="776036" y="399142"/>
                </a:lnTo>
                <a:lnTo>
                  <a:pt x="753623" y="363273"/>
                </a:lnTo>
                <a:lnTo>
                  <a:pt x="729922" y="327864"/>
                </a:lnTo>
                <a:lnTo>
                  <a:pt x="704861" y="293135"/>
                </a:lnTo>
                <a:lnTo>
                  <a:pt x="678366" y="259301"/>
                </a:lnTo>
                <a:lnTo>
                  <a:pt x="650365" y="226582"/>
                </a:lnTo>
                <a:lnTo>
                  <a:pt x="620784" y="195196"/>
                </a:lnTo>
                <a:lnTo>
                  <a:pt x="589553" y="165357"/>
                </a:lnTo>
                <a:lnTo>
                  <a:pt x="556595" y="137285"/>
                </a:lnTo>
                <a:lnTo>
                  <a:pt x="521840" y="111197"/>
                </a:lnTo>
                <a:lnTo>
                  <a:pt x="485213" y="87310"/>
                </a:lnTo>
                <a:lnTo>
                  <a:pt x="446643" y="65842"/>
                </a:lnTo>
                <a:lnTo>
                  <a:pt x="406055" y="47009"/>
                </a:lnTo>
                <a:lnTo>
                  <a:pt x="363380" y="31031"/>
                </a:lnTo>
                <a:lnTo>
                  <a:pt x="318538" y="18123"/>
                </a:lnTo>
                <a:lnTo>
                  <a:pt x="271465" y="8503"/>
                </a:lnTo>
                <a:lnTo>
                  <a:pt x="222079" y="2390"/>
                </a:lnTo>
                <a:lnTo>
                  <a:pt x="170314" y="0"/>
                </a:lnTo>
                <a:close/>
              </a:path>
            </a:pathLst>
          </a:custGeom>
          <a:solidFill>
            <a:srgbClr val="ACD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1993010" y="9471252"/>
            <a:ext cx="643255" cy="547370"/>
          </a:xfrm>
          <a:custGeom>
            <a:avLst/>
            <a:gdLst/>
            <a:ahLst/>
            <a:cxnLst/>
            <a:rect l="l" t="t" r="r" b="b"/>
            <a:pathLst>
              <a:path w="643255" h="547370">
                <a:moveTo>
                  <a:pt x="155027" y="0"/>
                </a:moveTo>
                <a:lnTo>
                  <a:pt x="151179" y="558"/>
                </a:lnTo>
                <a:lnTo>
                  <a:pt x="149859" y="2336"/>
                </a:lnTo>
                <a:lnTo>
                  <a:pt x="164249" y="85471"/>
                </a:lnTo>
                <a:lnTo>
                  <a:pt x="179527" y="150964"/>
                </a:lnTo>
                <a:lnTo>
                  <a:pt x="194270" y="201091"/>
                </a:lnTo>
                <a:lnTo>
                  <a:pt x="207567" y="238098"/>
                </a:lnTo>
                <a:lnTo>
                  <a:pt x="181305" y="219913"/>
                </a:lnTo>
                <a:lnTo>
                  <a:pt x="131952" y="180581"/>
                </a:lnTo>
                <a:lnTo>
                  <a:pt x="85750" y="137426"/>
                </a:lnTo>
                <a:lnTo>
                  <a:pt x="43737" y="90347"/>
                </a:lnTo>
                <a:lnTo>
                  <a:pt x="5918" y="37604"/>
                </a:lnTo>
                <a:lnTo>
                  <a:pt x="3746" y="37121"/>
                </a:lnTo>
                <a:lnTo>
                  <a:pt x="481" y="39204"/>
                </a:lnTo>
                <a:lnTo>
                  <a:pt x="0" y="41363"/>
                </a:lnTo>
                <a:lnTo>
                  <a:pt x="38125" y="94538"/>
                </a:lnTo>
                <a:lnTo>
                  <a:pt x="80454" y="142011"/>
                </a:lnTo>
                <a:lnTo>
                  <a:pt x="127000" y="185520"/>
                </a:lnTo>
                <a:lnTo>
                  <a:pt x="176706" y="225171"/>
                </a:lnTo>
                <a:lnTo>
                  <a:pt x="212558" y="250012"/>
                </a:lnTo>
                <a:lnTo>
                  <a:pt x="215352" y="256667"/>
                </a:lnTo>
                <a:lnTo>
                  <a:pt x="36676" y="226757"/>
                </a:lnTo>
                <a:lnTo>
                  <a:pt x="34898" y="228002"/>
                </a:lnTo>
                <a:lnTo>
                  <a:pt x="34250" y="231812"/>
                </a:lnTo>
                <a:lnTo>
                  <a:pt x="35547" y="233615"/>
                </a:lnTo>
                <a:lnTo>
                  <a:pt x="227787" y="265848"/>
                </a:lnTo>
                <a:lnTo>
                  <a:pt x="223620" y="257683"/>
                </a:lnTo>
                <a:lnTo>
                  <a:pt x="281419" y="293319"/>
                </a:lnTo>
                <a:lnTo>
                  <a:pt x="334327" y="322021"/>
                </a:lnTo>
                <a:lnTo>
                  <a:pt x="386472" y="347407"/>
                </a:lnTo>
                <a:lnTo>
                  <a:pt x="375157" y="350862"/>
                </a:lnTo>
                <a:lnTo>
                  <a:pt x="327825" y="364185"/>
                </a:lnTo>
                <a:lnTo>
                  <a:pt x="270573" y="378218"/>
                </a:lnTo>
                <a:lnTo>
                  <a:pt x="213017" y="388823"/>
                </a:lnTo>
                <a:lnTo>
                  <a:pt x="163587" y="391807"/>
                </a:lnTo>
                <a:lnTo>
                  <a:pt x="161670" y="391705"/>
                </a:lnTo>
                <a:lnTo>
                  <a:pt x="160019" y="393165"/>
                </a:lnTo>
                <a:lnTo>
                  <a:pt x="159791" y="397014"/>
                </a:lnTo>
                <a:lnTo>
                  <a:pt x="161250" y="398678"/>
                </a:lnTo>
                <a:lnTo>
                  <a:pt x="164425" y="398868"/>
                </a:lnTo>
                <a:lnTo>
                  <a:pt x="217754" y="395274"/>
                </a:lnTo>
                <a:lnTo>
                  <a:pt x="280554" y="383273"/>
                </a:lnTo>
                <a:lnTo>
                  <a:pt x="341109" y="367956"/>
                </a:lnTo>
                <a:lnTo>
                  <a:pt x="387704" y="354469"/>
                </a:lnTo>
                <a:lnTo>
                  <a:pt x="396340" y="351751"/>
                </a:lnTo>
                <a:lnTo>
                  <a:pt x="435990" y="369201"/>
                </a:lnTo>
                <a:lnTo>
                  <a:pt x="482663" y="387895"/>
                </a:lnTo>
                <a:lnTo>
                  <a:pt x="525156" y="403452"/>
                </a:lnTo>
                <a:lnTo>
                  <a:pt x="562432" y="415987"/>
                </a:lnTo>
                <a:lnTo>
                  <a:pt x="576540" y="420370"/>
                </a:lnTo>
                <a:lnTo>
                  <a:pt x="564653" y="429514"/>
                </a:lnTo>
                <a:lnTo>
                  <a:pt x="492696" y="476288"/>
                </a:lnTo>
                <a:lnTo>
                  <a:pt x="441578" y="502513"/>
                </a:lnTo>
                <a:lnTo>
                  <a:pt x="383603" y="525145"/>
                </a:lnTo>
                <a:lnTo>
                  <a:pt x="321194" y="540067"/>
                </a:lnTo>
                <a:lnTo>
                  <a:pt x="319277" y="540359"/>
                </a:lnTo>
                <a:lnTo>
                  <a:pt x="317957" y="542137"/>
                </a:lnTo>
                <a:lnTo>
                  <a:pt x="318503" y="545731"/>
                </a:lnTo>
                <a:lnTo>
                  <a:pt x="319900" y="546938"/>
                </a:lnTo>
                <a:lnTo>
                  <a:pt x="322237" y="546989"/>
                </a:lnTo>
                <a:lnTo>
                  <a:pt x="390028" y="530390"/>
                </a:lnTo>
                <a:lnTo>
                  <a:pt x="452399" y="505167"/>
                </a:lnTo>
                <a:lnTo>
                  <a:pt x="506309" y="476465"/>
                </a:lnTo>
                <a:lnTo>
                  <a:pt x="548754" y="449426"/>
                </a:lnTo>
                <a:lnTo>
                  <a:pt x="584644" y="422871"/>
                </a:lnTo>
                <a:lnTo>
                  <a:pt x="593444" y="425589"/>
                </a:lnTo>
                <a:lnTo>
                  <a:pt x="617131" y="432384"/>
                </a:lnTo>
                <a:lnTo>
                  <a:pt x="638975" y="438023"/>
                </a:lnTo>
                <a:lnTo>
                  <a:pt x="640637" y="438111"/>
                </a:lnTo>
                <a:lnTo>
                  <a:pt x="642175" y="436994"/>
                </a:lnTo>
                <a:lnTo>
                  <a:pt x="643001" y="433438"/>
                </a:lnTo>
                <a:lnTo>
                  <a:pt x="641831" y="431546"/>
                </a:lnTo>
                <a:lnTo>
                  <a:pt x="618858" y="425602"/>
                </a:lnTo>
                <a:lnTo>
                  <a:pt x="595312" y="418846"/>
                </a:lnTo>
                <a:lnTo>
                  <a:pt x="571333" y="370509"/>
                </a:lnTo>
                <a:lnTo>
                  <a:pt x="555636" y="321106"/>
                </a:lnTo>
                <a:lnTo>
                  <a:pt x="539318" y="260972"/>
                </a:lnTo>
                <a:lnTo>
                  <a:pt x="525564" y="195160"/>
                </a:lnTo>
                <a:lnTo>
                  <a:pt x="517447" y="126746"/>
                </a:lnTo>
                <a:lnTo>
                  <a:pt x="515720" y="125298"/>
                </a:lnTo>
                <a:lnTo>
                  <a:pt x="511924" y="125526"/>
                </a:lnTo>
                <a:lnTo>
                  <a:pt x="510462" y="127189"/>
                </a:lnTo>
                <a:lnTo>
                  <a:pt x="517866" y="191578"/>
                </a:lnTo>
                <a:lnTo>
                  <a:pt x="530390" y="253746"/>
                </a:lnTo>
                <a:lnTo>
                  <a:pt x="545528" y="311480"/>
                </a:lnTo>
                <a:lnTo>
                  <a:pt x="560678" y="360705"/>
                </a:lnTo>
                <a:lnTo>
                  <a:pt x="573265" y="397318"/>
                </a:lnTo>
                <a:lnTo>
                  <a:pt x="579423" y="413930"/>
                </a:lnTo>
                <a:lnTo>
                  <a:pt x="564502" y="409308"/>
                </a:lnTo>
                <a:lnTo>
                  <a:pt x="527469" y="396848"/>
                </a:lnTo>
                <a:lnTo>
                  <a:pt x="485240" y="381406"/>
                </a:lnTo>
                <a:lnTo>
                  <a:pt x="438861" y="362851"/>
                </a:lnTo>
                <a:lnTo>
                  <a:pt x="406425" y="348588"/>
                </a:lnTo>
                <a:lnTo>
                  <a:pt x="412178" y="346772"/>
                </a:lnTo>
                <a:lnTo>
                  <a:pt x="406171" y="331126"/>
                </a:lnTo>
                <a:lnTo>
                  <a:pt x="381025" y="250304"/>
                </a:lnTo>
                <a:lnTo>
                  <a:pt x="367068" y="189673"/>
                </a:lnTo>
                <a:lnTo>
                  <a:pt x="356552" y="120916"/>
                </a:lnTo>
                <a:lnTo>
                  <a:pt x="352806" y="46113"/>
                </a:lnTo>
                <a:lnTo>
                  <a:pt x="351091" y="44704"/>
                </a:lnTo>
                <a:lnTo>
                  <a:pt x="347383" y="44487"/>
                </a:lnTo>
                <a:lnTo>
                  <a:pt x="345808" y="46050"/>
                </a:lnTo>
                <a:lnTo>
                  <a:pt x="348945" y="115341"/>
                </a:lnTo>
                <a:lnTo>
                  <a:pt x="358024" y="179501"/>
                </a:lnTo>
                <a:lnTo>
                  <a:pt x="370497" y="237375"/>
                </a:lnTo>
                <a:lnTo>
                  <a:pt x="383832" y="285877"/>
                </a:lnTo>
                <a:lnTo>
                  <a:pt x="402907" y="342392"/>
                </a:lnTo>
                <a:lnTo>
                  <a:pt x="396670" y="344297"/>
                </a:lnTo>
                <a:lnTo>
                  <a:pt x="337845" y="316013"/>
                </a:lnTo>
                <a:lnTo>
                  <a:pt x="285291" y="287528"/>
                </a:lnTo>
                <a:lnTo>
                  <a:pt x="232764" y="255536"/>
                </a:lnTo>
                <a:lnTo>
                  <a:pt x="207899" y="219239"/>
                </a:lnTo>
                <a:lnTo>
                  <a:pt x="191630" y="168579"/>
                </a:lnTo>
                <a:lnTo>
                  <a:pt x="173774" y="96786"/>
                </a:lnTo>
                <a:lnTo>
                  <a:pt x="156794" y="1332"/>
                </a:lnTo>
                <a:lnTo>
                  <a:pt x="155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2551519" y="9307830"/>
            <a:ext cx="666750" cy="749935"/>
          </a:xfrm>
          <a:custGeom>
            <a:avLst/>
            <a:gdLst/>
            <a:ahLst/>
            <a:cxnLst/>
            <a:rect l="l" t="t" r="r" b="b"/>
            <a:pathLst>
              <a:path w="666750" h="749934">
                <a:moveTo>
                  <a:pt x="288112" y="365391"/>
                </a:moveTo>
                <a:lnTo>
                  <a:pt x="284556" y="357771"/>
                </a:lnTo>
                <a:lnTo>
                  <a:pt x="279819" y="360565"/>
                </a:lnTo>
                <a:lnTo>
                  <a:pt x="248615" y="387553"/>
                </a:lnTo>
                <a:lnTo>
                  <a:pt x="224142" y="424395"/>
                </a:lnTo>
                <a:lnTo>
                  <a:pt x="205930" y="465886"/>
                </a:lnTo>
                <a:lnTo>
                  <a:pt x="193484" y="506857"/>
                </a:lnTo>
                <a:lnTo>
                  <a:pt x="186499" y="464235"/>
                </a:lnTo>
                <a:lnTo>
                  <a:pt x="178206" y="421487"/>
                </a:lnTo>
                <a:lnTo>
                  <a:pt x="169824" y="383044"/>
                </a:lnTo>
                <a:lnTo>
                  <a:pt x="162572" y="353377"/>
                </a:lnTo>
                <a:lnTo>
                  <a:pt x="173405" y="345109"/>
                </a:lnTo>
                <a:lnTo>
                  <a:pt x="189611" y="318782"/>
                </a:lnTo>
                <a:lnTo>
                  <a:pt x="202387" y="274370"/>
                </a:lnTo>
                <a:lnTo>
                  <a:pt x="202958" y="211886"/>
                </a:lnTo>
                <a:lnTo>
                  <a:pt x="202184" y="203669"/>
                </a:lnTo>
                <a:lnTo>
                  <a:pt x="197599" y="198120"/>
                </a:lnTo>
                <a:lnTo>
                  <a:pt x="194411" y="201536"/>
                </a:lnTo>
                <a:lnTo>
                  <a:pt x="174307" y="232918"/>
                </a:lnTo>
                <a:lnTo>
                  <a:pt x="163461" y="268960"/>
                </a:lnTo>
                <a:lnTo>
                  <a:pt x="158864" y="304393"/>
                </a:lnTo>
                <a:lnTo>
                  <a:pt x="157454" y="333959"/>
                </a:lnTo>
                <a:lnTo>
                  <a:pt x="147764" y="299186"/>
                </a:lnTo>
                <a:lnTo>
                  <a:pt x="136956" y="264058"/>
                </a:lnTo>
                <a:lnTo>
                  <a:pt x="125222" y="229387"/>
                </a:lnTo>
                <a:lnTo>
                  <a:pt x="112776" y="195999"/>
                </a:lnTo>
                <a:lnTo>
                  <a:pt x="119049" y="191414"/>
                </a:lnTo>
                <a:lnTo>
                  <a:pt x="126199" y="178142"/>
                </a:lnTo>
                <a:lnTo>
                  <a:pt x="132257" y="160489"/>
                </a:lnTo>
                <a:lnTo>
                  <a:pt x="135305" y="142773"/>
                </a:lnTo>
                <a:lnTo>
                  <a:pt x="135280" y="125742"/>
                </a:lnTo>
                <a:lnTo>
                  <a:pt x="124091" y="77355"/>
                </a:lnTo>
                <a:lnTo>
                  <a:pt x="117081" y="69684"/>
                </a:lnTo>
                <a:lnTo>
                  <a:pt x="114947" y="73634"/>
                </a:lnTo>
                <a:lnTo>
                  <a:pt x="104965" y="97904"/>
                </a:lnTo>
                <a:lnTo>
                  <a:pt x="100457" y="122859"/>
                </a:lnTo>
                <a:lnTo>
                  <a:pt x="100584" y="148513"/>
                </a:lnTo>
                <a:lnTo>
                  <a:pt x="104470" y="174840"/>
                </a:lnTo>
                <a:lnTo>
                  <a:pt x="94208" y="150850"/>
                </a:lnTo>
                <a:lnTo>
                  <a:pt x="85839" y="132422"/>
                </a:lnTo>
                <a:lnTo>
                  <a:pt x="76454" y="112839"/>
                </a:lnTo>
                <a:lnTo>
                  <a:pt x="76009" y="97040"/>
                </a:lnTo>
                <a:lnTo>
                  <a:pt x="66497" y="66624"/>
                </a:lnTo>
                <a:lnTo>
                  <a:pt x="44780" y="31699"/>
                </a:lnTo>
                <a:lnTo>
                  <a:pt x="7747" y="2438"/>
                </a:lnTo>
                <a:lnTo>
                  <a:pt x="2933" y="0"/>
                </a:lnTo>
                <a:lnTo>
                  <a:pt x="0" y="3289"/>
                </a:lnTo>
                <a:lnTo>
                  <a:pt x="15633" y="39624"/>
                </a:lnTo>
                <a:lnTo>
                  <a:pt x="43434" y="84226"/>
                </a:lnTo>
                <a:lnTo>
                  <a:pt x="70104" y="114046"/>
                </a:lnTo>
                <a:lnTo>
                  <a:pt x="73317" y="114401"/>
                </a:lnTo>
                <a:lnTo>
                  <a:pt x="82550" y="133692"/>
                </a:lnTo>
                <a:lnTo>
                  <a:pt x="91300" y="152984"/>
                </a:lnTo>
                <a:lnTo>
                  <a:pt x="98247" y="168948"/>
                </a:lnTo>
                <a:lnTo>
                  <a:pt x="102057" y="178282"/>
                </a:lnTo>
                <a:lnTo>
                  <a:pt x="86182" y="157099"/>
                </a:lnTo>
                <a:lnTo>
                  <a:pt x="67208" y="140246"/>
                </a:lnTo>
                <a:lnTo>
                  <a:pt x="44983" y="128701"/>
                </a:lnTo>
                <a:lnTo>
                  <a:pt x="19392" y="123469"/>
                </a:lnTo>
                <a:lnTo>
                  <a:pt x="15633" y="129755"/>
                </a:lnTo>
                <a:lnTo>
                  <a:pt x="42176" y="163626"/>
                </a:lnTo>
                <a:lnTo>
                  <a:pt x="80035" y="190703"/>
                </a:lnTo>
                <a:lnTo>
                  <a:pt x="107200" y="199250"/>
                </a:lnTo>
                <a:lnTo>
                  <a:pt x="108635" y="198424"/>
                </a:lnTo>
                <a:lnTo>
                  <a:pt x="109372" y="196951"/>
                </a:lnTo>
                <a:lnTo>
                  <a:pt x="121259" y="228765"/>
                </a:lnTo>
                <a:lnTo>
                  <a:pt x="132892" y="262978"/>
                </a:lnTo>
                <a:lnTo>
                  <a:pt x="143929" y="298627"/>
                </a:lnTo>
                <a:lnTo>
                  <a:pt x="154025" y="334708"/>
                </a:lnTo>
                <a:lnTo>
                  <a:pt x="130238" y="305308"/>
                </a:lnTo>
                <a:lnTo>
                  <a:pt x="104241" y="282816"/>
                </a:lnTo>
                <a:lnTo>
                  <a:pt x="76314" y="268668"/>
                </a:lnTo>
                <a:lnTo>
                  <a:pt x="46774" y="264299"/>
                </a:lnTo>
                <a:lnTo>
                  <a:pt x="42316" y="264439"/>
                </a:lnTo>
                <a:lnTo>
                  <a:pt x="70091" y="303225"/>
                </a:lnTo>
                <a:lnTo>
                  <a:pt x="100774" y="330568"/>
                </a:lnTo>
                <a:lnTo>
                  <a:pt x="148132" y="353390"/>
                </a:lnTo>
                <a:lnTo>
                  <a:pt x="159131" y="354037"/>
                </a:lnTo>
                <a:lnTo>
                  <a:pt x="167462" y="388416"/>
                </a:lnTo>
                <a:lnTo>
                  <a:pt x="176022" y="428434"/>
                </a:lnTo>
                <a:lnTo>
                  <a:pt x="183692" y="468439"/>
                </a:lnTo>
                <a:lnTo>
                  <a:pt x="189357" y="502780"/>
                </a:lnTo>
                <a:lnTo>
                  <a:pt x="164172" y="468312"/>
                </a:lnTo>
                <a:lnTo>
                  <a:pt x="133197" y="438607"/>
                </a:lnTo>
                <a:lnTo>
                  <a:pt x="97243" y="417436"/>
                </a:lnTo>
                <a:lnTo>
                  <a:pt x="57175" y="408508"/>
                </a:lnTo>
                <a:lnTo>
                  <a:pt x="51777" y="408317"/>
                </a:lnTo>
                <a:lnTo>
                  <a:pt x="51536" y="415582"/>
                </a:lnTo>
                <a:lnTo>
                  <a:pt x="83794" y="453377"/>
                </a:lnTo>
                <a:lnTo>
                  <a:pt x="121907" y="488251"/>
                </a:lnTo>
                <a:lnTo>
                  <a:pt x="167068" y="512470"/>
                </a:lnTo>
                <a:lnTo>
                  <a:pt x="183413" y="516928"/>
                </a:lnTo>
                <a:lnTo>
                  <a:pt x="191350" y="516610"/>
                </a:lnTo>
                <a:lnTo>
                  <a:pt x="198526" y="572871"/>
                </a:lnTo>
                <a:lnTo>
                  <a:pt x="203555" y="622388"/>
                </a:lnTo>
                <a:lnTo>
                  <a:pt x="206870" y="674192"/>
                </a:lnTo>
                <a:lnTo>
                  <a:pt x="209321" y="749477"/>
                </a:lnTo>
                <a:lnTo>
                  <a:pt x="213194" y="749477"/>
                </a:lnTo>
                <a:lnTo>
                  <a:pt x="212331" y="700176"/>
                </a:lnTo>
                <a:lnTo>
                  <a:pt x="208330" y="638924"/>
                </a:lnTo>
                <a:lnTo>
                  <a:pt x="202387" y="574548"/>
                </a:lnTo>
                <a:lnTo>
                  <a:pt x="195287" y="519353"/>
                </a:lnTo>
                <a:lnTo>
                  <a:pt x="204279" y="516610"/>
                </a:lnTo>
                <a:lnTo>
                  <a:pt x="237109" y="490410"/>
                </a:lnTo>
                <a:lnTo>
                  <a:pt x="265722" y="444398"/>
                </a:lnTo>
                <a:lnTo>
                  <a:pt x="286461" y="374751"/>
                </a:lnTo>
                <a:lnTo>
                  <a:pt x="288112" y="365391"/>
                </a:lnTo>
                <a:close/>
              </a:path>
              <a:path w="666750" h="749934">
                <a:moveTo>
                  <a:pt x="666127" y="253174"/>
                </a:moveTo>
                <a:lnTo>
                  <a:pt x="665276" y="248831"/>
                </a:lnTo>
                <a:lnTo>
                  <a:pt x="660501" y="248373"/>
                </a:lnTo>
                <a:lnTo>
                  <a:pt x="621347" y="253898"/>
                </a:lnTo>
                <a:lnTo>
                  <a:pt x="592836" y="271157"/>
                </a:lnTo>
                <a:lnTo>
                  <a:pt x="575665" y="290715"/>
                </a:lnTo>
                <a:lnTo>
                  <a:pt x="570509" y="303149"/>
                </a:lnTo>
                <a:lnTo>
                  <a:pt x="551726" y="318300"/>
                </a:lnTo>
                <a:lnTo>
                  <a:pt x="527646" y="340639"/>
                </a:lnTo>
                <a:lnTo>
                  <a:pt x="538988" y="320929"/>
                </a:lnTo>
                <a:lnTo>
                  <a:pt x="546798" y="299580"/>
                </a:lnTo>
                <a:lnTo>
                  <a:pt x="550773" y="276707"/>
                </a:lnTo>
                <a:lnTo>
                  <a:pt x="550621" y="252450"/>
                </a:lnTo>
                <a:lnTo>
                  <a:pt x="550291" y="248272"/>
                </a:lnTo>
                <a:lnTo>
                  <a:pt x="545261" y="247307"/>
                </a:lnTo>
                <a:lnTo>
                  <a:pt x="541528" y="250964"/>
                </a:lnTo>
                <a:lnTo>
                  <a:pt x="516991" y="284175"/>
                </a:lnTo>
                <a:lnTo>
                  <a:pt x="508025" y="324713"/>
                </a:lnTo>
                <a:lnTo>
                  <a:pt x="508647" y="331304"/>
                </a:lnTo>
                <a:lnTo>
                  <a:pt x="510197" y="340398"/>
                </a:lnTo>
                <a:lnTo>
                  <a:pt x="512749" y="348564"/>
                </a:lnTo>
                <a:lnTo>
                  <a:pt x="516382" y="352399"/>
                </a:lnTo>
                <a:lnTo>
                  <a:pt x="489927" y="382333"/>
                </a:lnTo>
                <a:lnTo>
                  <a:pt x="471373" y="405841"/>
                </a:lnTo>
                <a:lnTo>
                  <a:pt x="457327" y="425843"/>
                </a:lnTo>
                <a:lnTo>
                  <a:pt x="444449" y="445236"/>
                </a:lnTo>
                <a:lnTo>
                  <a:pt x="447840" y="415048"/>
                </a:lnTo>
                <a:lnTo>
                  <a:pt x="447611" y="383489"/>
                </a:lnTo>
                <a:lnTo>
                  <a:pt x="442252" y="352920"/>
                </a:lnTo>
                <a:lnTo>
                  <a:pt x="430199" y="325666"/>
                </a:lnTo>
                <a:lnTo>
                  <a:pt x="427786" y="321868"/>
                </a:lnTo>
                <a:lnTo>
                  <a:pt x="422338" y="325412"/>
                </a:lnTo>
                <a:lnTo>
                  <a:pt x="420077" y="332257"/>
                </a:lnTo>
                <a:lnTo>
                  <a:pt x="410083" y="386270"/>
                </a:lnTo>
                <a:lnTo>
                  <a:pt x="415201" y="425081"/>
                </a:lnTo>
                <a:lnTo>
                  <a:pt x="426707" y="449173"/>
                </a:lnTo>
                <a:lnTo>
                  <a:pt x="435889" y="459016"/>
                </a:lnTo>
                <a:lnTo>
                  <a:pt x="426694" y="475310"/>
                </a:lnTo>
                <a:lnTo>
                  <a:pt x="412546" y="501510"/>
                </a:lnTo>
                <a:lnTo>
                  <a:pt x="396494" y="534060"/>
                </a:lnTo>
                <a:lnTo>
                  <a:pt x="381584" y="569417"/>
                </a:lnTo>
                <a:lnTo>
                  <a:pt x="377571" y="543039"/>
                </a:lnTo>
                <a:lnTo>
                  <a:pt x="369290" y="505155"/>
                </a:lnTo>
                <a:lnTo>
                  <a:pt x="353314" y="463499"/>
                </a:lnTo>
                <a:lnTo>
                  <a:pt x="326212" y="425767"/>
                </a:lnTo>
                <a:lnTo>
                  <a:pt x="318528" y="429310"/>
                </a:lnTo>
                <a:lnTo>
                  <a:pt x="316420" y="453707"/>
                </a:lnTo>
                <a:lnTo>
                  <a:pt x="320281" y="488873"/>
                </a:lnTo>
                <a:lnTo>
                  <a:pt x="341160" y="544461"/>
                </a:lnTo>
                <a:lnTo>
                  <a:pt x="368706" y="575576"/>
                </a:lnTo>
                <a:lnTo>
                  <a:pt x="377621" y="580021"/>
                </a:lnTo>
                <a:lnTo>
                  <a:pt x="356857" y="639279"/>
                </a:lnTo>
                <a:lnTo>
                  <a:pt x="343458" y="684631"/>
                </a:lnTo>
                <a:lnTo>
                  <a:pt x="334695" y="720763"/>
                </a:lnTo>
                <a:lnTo>
                  <a:pt x="328472" y="749477"/>
                </a:lnTo>
                <a:lnTo>
                  <a:pt x="332371" y="749477"/>
                </a:lnTo>
                <a:lnTo>
                  <a:pt x="339559" y="716572"/>
                </a:lnTo>
                <a:lnTo>
                  <a:pt x="348500" y="679907"/>
                </a:lnTo>
                <a:lnTo>
                  <a:pt x="361061" y="637578"/>
                </a:lnTo>
                <a:lnTo>
                  <a:pt x="379958" y="583768"/>
                </a:lnTo>
                <a:lnTo>
                  <a:pt x="383501" y="585508"/>
                </a:lnTo>
                <a:lnTo>
                  <a:pt x="392112" y="586994"/>
                </a:lnTo>
                <a:lnTo>
                  <a:pt x="456730" y="577748"/>
                </a:lnTo>
                <a:lnTo>
                  <a:pt x="507682" y="556234"/>
                </a:lnTo>
                <a:lnTo>
                  <a:pt x="522274" y="548627"/>
                </a:lnTo>
                <a:lnTo>
                  <a:pt x="522249" y="537654"/>
                </a:lnTo>
                <a:lnTo>
                  <a:pt x="489191" y="532599"/>
                </a:lnTo>
                <a:lnTo>
                  <a:pt x="437984" y="541959"/>
                </a:lnTo>
                <a:lnTo>
                  <a:pt x="383514" y="574243"/>
                </a:lnTo>
                <a:lnTo>
                  <a:pt x="399288" y="536562"/>
                </a:lnTo>
                <a:lnTo>
                  <a:pt x="415671" y="503110"/>
                </a:lnTo>
                <a:lnTo>
                  <a:pt x="429806" y="476910"/>
                </a:lnTo>
                <a:lnTo>
                  <a:pt x="438810" y="460959"/>
                </a:lnTo>
                <a:lnTo>
                  <a:pt x="440055" y="462407"/>
                </a:lnTo>
                <a:lnTo>
                  <a:pt x="447548" y="463638"/>
                </a:lnTo>
                <a:lnTo>
                  <a:pt x="498538" y="458203"/>
                </a:lnTo>
                <a:lnTo>
                  <a:pt x="555625" y="432536"/>
                </a:lnTo>
                <a:lnTo>
                  <a:pt x="561378" y="424776"/>
                </a:lnTo>
                <a:lnTo>
                  <a:pt x="557326" y="423100"/>
                </a:lnTo>
                <a:lnTo>
                  <a:pt x="528358" y="416572"/>
                </a:lnTo>
                <a:lnTo>
                  <a:pt x="500240" y="419684"/>
                </a:lnTo>
                <a:lnTo>
                  <a:pt x="473163" y="430542"/>
                </a:lnTo>
                <a:lnTo>
                  <a:pt x="447332" y="447230"/>
                </a:lnTo>
                <a:lnTo>
                  <a:pt x="459219" y="429310"/>
                </a:lnTo>
                <a:lnTo>
                  <a:pt x="473278" y="409282"/>
                </a:lnTo>
                <a:lnTo>
                  <a:pt x="492213" y="385152"/>
                </a:lnTo>
                <a:lnTo>
                  <a:pt x="518731" y="355028"/>
                </a:lnTo>
                <a:lnTo>
                  <a:pt x="526148" y="359371"/>
                </a:lnTo>
                <a:lnTo>
                  <a:pt x="541020" y="361886"/>
                </a:lnTo>
                <a:lnTo>
                  <a:pt x="557403" y="362826"/>
                </a:lnTo>
                <a:lnTo>
                  <a:pt x="569404" y="362458"/>
                </a:lnTo>
                <a:lnTo>
                  <a:pt x="585203" y="359054"/>
                </a:lnTo>
                <a:lnTo>
                  <a:pt x="603034" y="353250"/>
                </a:lnTo>
                <a:lnTo>
                  <a:pt x="615200" y="346341"/>
                </a:lnTo>
                <a:lnTo>
                  <a:pt x="613994" y="339610"/>
                </a:lnTo>
                <a:lnTo>
                  <a:pt x="593483" y="331177"/>
                </a:lnTo>
                <a:lnTo>
                  <a:pt x="572757" y="328866"/>
                </a:lnTo>
                <a:lnTo>
                  <a:pt x="552005" y="332498"/>
                </a:lnTo>
                <a:lnTo>
                  <a:pt x="531444" y="341884"/>
                </a:lnTo>
                <a:lnTo>
                  <a:pt x="572655" y="305930"/>
                </a:lnTo>
                <a:lnTo>
                  <a:pt x="578180" y="305663"/>
                </a:lnTo>
                <a:lnTo>
                  <a:pt x="587298" y="303466"/>
                </a:lnTo>
                <a:lnTo>
                  <a:pt x="627862" y="285953"/>
                </a:lnTo>
                <a:lnTo>
                  <a:pt x="663168" y="256146"/>
                </a:lnTo>
                <a:lnTo>
                  <a:pt x="666127" y="253174"/>
                </a:lnTo>
                <a:close/>
              </a:path>
            </a:pathLst>
          </a:custGeom>
          <a:solidFill>
            <a:srgbClr val="F095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4353666" y="9680709"/>
            <a:ext cx="399415" cy="377190"/>
          </a:xfrm>
          <a:custGeom>
            <a:avLst/>
            <a:gdLst/>
            <a:ahLst/>
            <a:cxnLst/>
            <a:rect l="l" t="t" r="r" b="b"/>
            <a:pathLst>
              <a:path w="399414" h="377190">
                <a:moveTo>
                  <a:pt x="282737" y="0"/>
                </a:moveTo>
                <a:lnTo>
                  <a:pt x="218810" y="10287"/>
                </a:lnTo>
                <a:lnTo>
                  <a:pt x="168713" y="50480"/>
                </a:lnTo>
                <a:lnTo>
                  <a:pt x="147143" y="116278"/>
                </a:lnTo>
                <a:lnTo>
                  <a:pt x="151649" y="157433"/>
                </a:lnTo>
                <a:lnTo>
                  <a:pt x="156570" y="194122"/>
                </a:lnTo>
                <a:lnTo>
                  <a:pt x="149684" y="212519"/>
                </a:lnTo>
                <a:lnTo>
                  <a:pt x="133337" y="219437"/>
                </a:lnTo>
                <a:lnTo>
                  <a:pt x="109868" y="221695"/>
                </a:lnTo>
                <a:lnTo>
                  <a:pt x="81621" y="226106"/>
                </a:lnTo>
                <a:lnTo>
                  <a:pt x="50940" y="239488"/>
                </a:lnTo>
                <a:lnTo>
                  <a:pt x="20166" y="268658"/>
                </a:lnTo>
                <a:lnTo>
                  <a:pt x="553" y="311954"/>
                </a:lnTo>
                <a:lnTo>
                  <a:pt x="0" y="351422"/>
                </a:lnTo>
                <a:lnTo>
                  <a:pt x="6685" y="376584"/>
                </a:lnTo>
                <a:lnTo>
                  <a:pt x="399304" y="376584"/>
                </a:lnTo>
                <a:lnTo>
                  <a:pt x="393280" y="86350"/>
                </a:lnTo>
                <a:lnTo>
                  <a:pt x="372402" y="50052"/>
                </a:lnTo>
                <a:lnTo>
                  <a:pt x="345793" y="23919"/>
                </a:lnTo>
                <a:lnTo>
                  <a:pt x="315292" y="7415"/>
                </a:lnTo>
                <a:lnTo>
                  <a:pt x="282737" y="0"/>
                </a:lnTo>
                <a:close/>
              </a:path>
            </a:pathLst>
          </a:custGeom>
          <a:solidFill>
            <a:srgbClr val="ACD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4693884" y="9523173"/>
            <a:ext cx="231140" cy="534670"/>
          </a:xfrm>
          <a:custGeom>
            <a:avLst/>
            <a:gdLst/>
            <a:ahLst/>
            <a:cxnLst/>
            <a:rect l="l" t="t" r="r" b="b"/>
            <a:pathLst>
              <a:path w="231139" h="534670">
                <a:moveTo>
                  <a:pt x="230883" y="0"/>
                </a:moveTo>
                <a:lnTo>
                  <a:pt x="166143" y="66202"/>
                </a:lnTo>
                <a:lnTo>
                  <a:pt x="127929" y="114578"/>
                </a:lnTo>
                <a:lnTo>
                  <a:pt x="101269" y="168802"/>
                </a:lnTo>
                <a:lnTo>
                  <a:pt x="71192" y="252551"/>
                </a:lnTo>
                <a:lnTo>
                  <a:pt x="39062" y="358213"/>
                </a:lnTo>
                <a:lnTo>
                  <a:pt x="16184" y="452357"/>
                </a:lnTo>
                <a:lnTo>
                  <a:pt x="2500" y="519902"/>
                </a:lnTo>
                <a:lnTo>
                  <a:pt x="0" y="534120"/>
                </a:lnTo>
                <a:lnTo>
                  <a:pt x="30078" y="534120"/>
                </a:lnTo>
                <a:lnTo>
                  <a:pt x="161659" y="364426"/>
                </a:lnTo>
                <a:lnTo>
                  <a:pt x="214195" y="192346"/>
                </a:lnTo>
                <a:lnTo>
                  <a:pt x="230230" y="55680"/>
                </a:lnTo>
                <a:lnTo>
                  <a:pt x="230883" y="0"/>
                </a:lnTo>
                <a:close/>
              </a:path>
            </a:pathLst>
          </a:custGeom>
          <a:solidFill>
            <a:srgbClr val="287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4679367" y="9668197"/>
            <a:ext cx="560070" cy="389255"/>
          </a:xfrm>
          <a:custGeom>
            <a:avLst/>
            <a:gdLst/>
            <a:ahLst/>
            <a:cxnLst/>
            <a:rect l="l" t="t" r="r" b="b"/>
            <a:pathLst>
              <a:path w="560070" h="389254">
                <a:moveTo>
                  <a:pt x="446937" y="0"/>
                </a:moveTo>
                <a:lnTo>
                  <a:pt x="396411" y="4145"/>
                </a:lnTo>
                <a:lnTo>
                  <a:pt x="349570" y="13928"/>
                </a:lnTo>
                <a:lnTo>
                  <a:pt x="306231" y="28800"/>
                </a:lnTo>
                <a:lnTo>
                  <a:pt x="266209" y="48215"/>
                </a:lnTo>
                <a:lnTo>
                  <a:pt x="229325" y="71625"/>
                </a:lnTo>
                <a:lnTo>
                  <a:pt x="195389" y="98482"/>
                </a:lnTo>
                <a:lnTo>
                  <a:pt x="164222" y="128240"/>
                </a:lnTo>
                <a:lnTo>
                  <a:pt x="135641" y="160351"/>
                </a:lnTo>
                <a:lnTo>
                  <a:pt x="109458" y="194268"/>
                </a:lnTo>
                <a:lnTo>
                  <a:pt x="85493" y="229445"/>
                </a:lnTo>
                <a:lnTo>
                  <a:pt x="63562" y="265332"/>
                </a:lnTo>
                <a:lnTo>
                  <a:pt x="43480" y="301384"/>
                </a:lnTo>
                <a:lnTo>
                  <a:pt x="25065" y="337053"/>
                </a:lnTo>
                <a:lnTo>
                  <a:pt x="8133" y="371793"/>
                </a:lnTo>
                <a:lnTo>
                  <a:pt x="0" y="389098"/>
                </a:lnTo>
                <a:lnTo>
                  <a:pt x="327426" y="389098"/>
                </a:lnTo>
                <a:lnTo>
                  <a:pt x="389298" y="346841"/>
                </a:lnTo>
                <a:lnTo>
                  <a:pt x="419581" y="315706"/>
                </a:lnTo>
                <a:lnTo>
                  <a:pt x="447652" y="279850"/>
                </a:lnTo>
                <a:lnTo>
                  <a:pt x="473335" y="240080"/>
                </a:lnTo>
                <a:lnTo>
                  <a:pt x="496453" y="197205"/>
                </a:lnTo>
                <a:lnTo>
                  <a:pt x="516832" y="152032"/>
                </a:lnTo>
                <a:lnTo>
                  <a:pt x="534296" y="105369"/>
                </a:lnTo>
                <a:lnTo>
                  <a:pt x="548673" y="58025"/>
                </a:lnTo>
                <a:lnTo>
                  <a:pt x="559782" y="10807"/>
                </a:lnTo>
                <a:lnTo>
                  <a:pt x="501335" y="2038"/>
                </a:lnTo>
                <a:lnTo>
                  <a:pt x="446937" y="0"/>
                </a:lnTo>
                <a:close/>
              </a:path>
            </a:pathLst>
          </a:custGeom>
          <a:solidFill>
            <a:srgbClr val="ACD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4790287" y="9714938"/>
            <a:ext cx="404495" cy="252095"/>
          </a:xfrm>
          <a:custGeom>
            <a:avLst/>
            <a:gdLst/>
            <a:ahLst/>
            <a:cxnLst/>
            <a:rect l="l" t="t" r="r" b="b"/>
            <a:pathLst>
              <a:path w="404495" h="252095">
                <a:moveTo>
                  <a:pt x="401586" y="0"/>
                </a:moveTo>
                <a:lnTo>
                  <a:pt x="400227" y="304"/>
                </a:lnTo>
                <a:lnTo>
                  <a:pt x="360984" y="51481"/>
                </a:lnTo>
                <a:lnTo>
                  <a:pt x="314987" y="95254"/>
                </a:lnTo>
                <a:lnTo>
                  <a:pt x="264257" y="132915"/>
                </a:lnTo>
                <a:lnTo>
                  <a:pt x="211477" y="164727"/>
                </a:lnTo>
                <a:lnTo>
                  <a:pt x="159327" y="190954"/>
                </a:lnTo>
                <a:lnTo>
                  <a:pt x="110491" y="211857"/>
                </a:lnTo>
                <a:lnTo>
                  <a:pt x="67650" y="227701"/>
                </a:lnTo>
                <a:lnTo>
                  <a:pt x="10681" y="245265"/>
                </a:lnTo>
                <a:lnTo>
                  <a:pt x="736" y="247789"/>
                </a:lnTo>
                <a:lnTo>
                  <a:pt x="0" y="248970"/>
                </a:lnTo>
                <a:lnTo>
                  <a:pt x="520" y="251205"/>
                </a:lnTo>
                <a:lnTo>
                  <a:pt x="1485" y="251904"/>
                </a:lnTo>
                <a:lnTo>
                  <a:pt x="2527" y="251853"/>
                </a:lnTo>
                <a:lnTo>
                  <a:pt x="69061" y="231862"/>
                </a:lnTo>
                <a:lnTo>
                  <a:pt x="112175" y="215907"/>
                </a:lnTo>
                <a:lnTo>
                  <a:pt x="161328" y="194852"/>
                </a:lnTo>
                <a:lnTo>
                  <a:pt x="213822" y="168429"/>
                </a:lnTo>
                <a:lnTo>
                  <a:pt x="266962" y="136370"/>
                </a:lnTo>
                <a:lnTo>
                  <a:pt x="318051" y="98406"/>
                </a:lnTo>
                <a:lnTo>
                  <a:pt x="364392" y="54271"/>
                </a:lnTo>
                <a:lnTo>
                  <a:pt x="403936" y="2666"/>
                </a:lnTo>
                <a:lnTo>
                  <a:pt x="403631" y="1308"/>
                </a:lnTo>
                <a:lnTo>
                  <a:pt x="4015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bg object 5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5296" y="9691616"/>
            <a:ext cx="237412" cy="250575"/>
          </a:xfrm>
          <a:prstGeom prst="rect">
            <a:avLst/>
          </a:prstGeom>
        </p:spPr>
      </p:pic>
      <p:sp>
        <p:nvSpPr>
          <p:cNvPr id="55" name="bg object 55"/>
          <p:cNvSpPr/>
          <p:nvPr/>
        </p:nvSpPr>
        <p:spPr>
          <a:xfrm>
            <a:off x="4824197" y="9770332"/>
            <a:ext cx="170815" cy="265430"/>
          </a:xfrm>
          <a:custGeom>
            <a:avLst/>
            <a:gdLst/>
            <a:ahLst/>
            <a:cxnLst/>
            <a:rect l="l" t="t" r="r" b="b"/>
            <a:pathLst>
              <a:path w="170814" h="265429">
                <a:moveTo>
                  <a:pt x="46050" y="0"/>
                </a:moveTo>
                <a:lnTo>
                  <a:pt x="44970" y="914"/>
                </a:lnTo>
                <a:lnTo>
                  <a:pt x="35872" y="64805"/>
                </a:lnTo>
                <a:lnTo>
                  <a:pt x="20975" y="123004"/>
                </a:lnTo>
                <a:lnTo>
                  <a:pt x="6957" y="166046"/>
                </a:lnTo>
                <a:lnTo>
                  <a:pt x="0" y="184734"/>
                </a:lnTo>
                <a:lnTo>
                  <a:pt x="15265" y="196538"/>
                </a:lnTo>
                <a:lnTo>
                  <a:pt x="51958" y="220606"/>
                </a:lnTo>
                <a:lnTo>
                  <a:pt x="104877" y="247040"/>
                </a:lnTo>
                <a:lnTo>
                  <a:pt x="168046" y="264935"/>
                </a:lnTo>
                <a:lnTo>
                  <a:pt x="169062" y="264884"/>
                </a:lnTo>
                <a:lnTo>
                  <a:pt x="169951" y="264122"/>
                </a:lnTo>
                <a:lnTo>
                  <a:pt x="170281" y="261861"/>
                </a:lnTo>
                <a:lnTo>
                  <a:pt x="169457" y="260744"/>
                </a:lnTo>
                <a:lnTo>
                  <a:pt x="168262" y="260566"/>
                </a:lnTo>
                <a:lnTo>
                  <a:pt x="110401" y="244525"/>
                </a:lnTo>
                <a:lnTo>
                  <a:pt x="60512" y="220495"/>
                </a:lnTo>
                <a:lnTo>
                  <a:pt x="23749" y="197206"/>
                </a:lnTo>
                <a:lnTo>
                  <a:pt x="5256" y="183387"/>
                </a:lnTo>
                <a:lnTo>
                  <a:pt x="13540" y="160541"/>
                </a:lnTo>
                <a:lnTo>
                  <a:pt x="27318" y="116963"/>
                </a:lnTo>
                <a:lnTo>
                  <a:pt x="41070" y="61351"/>
                </a:lnTo>
                <a:lnTo>
                  <a:pt x="49352" y="1180"/>
                </a:lnTo>
                <a:lnTo>
                  <a:pt x="48436" y="139"/>
                </a:lnTo>
                <a:lnTo>
                  <a:pt x="46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4424883" y="9588957"/>
            <a:ext cx="418465" cy="468630"/>
          </a:xfrm>
          <a:custGeom>
            <a:avLst/>
            <a:gdLst/>
            <a:ahLst/>
            <a:cxnLst/>
            <a:rect l="l" t="t" r="r" b="b"/>
            <a:pathLst>
              <a:path w="418464" h="468629">
                <a:moveTo>
                  <a:pt x="219684" y="285026"/>
                </a:moveTo>
                <a:lnTo>
                  <a:pt x="218363" y="269697"/>
                </a:lnTo>
                <a:lnTo>
                  <a:pt x="213537" y="267474"/>
                </a:lnTo>
                <a:lnTo>
                  <a:pt x="196519" y="291185"/>
                </a:lnTo>
                <a:lnTo>
                  <a:pt x="186474" y="317360"/>
                </a:lnTo>
                <a:lnTo>
                  <a:pt x="181267" y="341147"/>
                </a:lnTo>
                <a:lnTo>
                  <a:pt x="178752" y="357720"/>
                </a:lnTo>
                <a:lnTo>
                  <a:pt x="169392" y="335508"/>
                </a:lnTo>
                <a:lnTo>
                  <a:pt x="159296" y="315061"/>
                </a:lnTo>
                <a:lnTo>
                  <a:pt x="144640" y="288353"/>
                </a:lnTo>
                <a:lnTo>
                  <a:pt x="150406" y="282181"/>
                </a:lnTo>
                <a:lnTo>
                  <a:pt x="157632" y="267042"/>
                </a:lnTo>
                <a:lnTo>
                  <a:pt x="160845" y="242658"/>
                </a:lnTo>
                <a:lnTo>
                  <a:pt x="154571" y="208724"/>
                </a:lnTo>
                <a:lnTo>
                  <a:pt x="153149" y="204431"/>
                </a:lnTo>
                <a:lnTo>
                  <a:pt x="149720" y="202209"/>
                </a:lnTo>
                <a:lnTo>
                  <a:pt x="148209" y="204584"/>
                </a:lnTo>
                <a:lnTo>
                  <a:pt x="140627" y="221716"/>
                </a:lnTo>
                <a:lnTo>
                  <a:pt x="137274" y="240919"/>
                </a:lnTo>
                <a:lnTo>
                  <a:pt x="137236" y="261708"/>
                </a:lnTo>
                <a:lnTo>
                  <a:pt x="139255" y="279704"/>
                </a:lnTo>
                <a:lnTo>
                  <a:pt x="131140" y="267474"/>
                </a:lnTo>
                <a:lnTo>
                  <a:pt x="122339" y="254965"/>
                </a:lnTo>
                <a:lnTo>
                  <a:pt x="110680" y="240195"/>
                </a:lnTo>
                <a:lnTo>
                  <a:pt x="94056" y="221386"/>
                </a:lnTo>
                <a:lnTo>
                  <a:pt x="97574" y="220941"/>
                </a:lnTo>
                <a:lnTo>
                  <a:pt x="99212" y="206603"/>
                </a:lnTo>
                <a:lnTo>
                  <a:pt x="99314" y="203987"/>
                </a:lnTo>
                <a:lnTo>
                  <a:pt x="97993" y="190563"/>
                </a:lnTo>
                <a:lnTo>
                  <a:pt x="93675" y="178523"/>
                </a:lnTo>
                <a:lnTo>
                  <a:pt x="86931" y="167627"/>
                </a:lnTo>
                <a:lnTo>
                  <a:pt x="78270" y="157657"/>
                </a:lnTo>
                <a:lnTo>
                  <a:pt x="75933" y="155359"/>
                </a:lnTo>
                <a:lnTo>
                  <a:pt x="72771" y="155968"/>
                </a:lnTo>
                <a:lnTo>
                  <a:pt x="72555" y="158597"/>
                </a:lnTo>
                <a:lnTo>
                  <a:pt x="72466" y="173837"/>
                </a:lnTo>
                <a:lnTo>
                  <a:pt x="74968" y="188201"/>
                </a:lnTo>
                <a:lnTo>
                  <a:pt x="79870" y="201612"/>
                </a:lnTo>
                <a:lnTo>
                  <a:pt x="86995" y="213995"/>
                </a:lnTo>
                <a:lnTo>
                  <a:pt x="71869" y="199974"/>
                </a:lnTo>
                <a:lnTo>
                  <a:pt x="60071" y="190449"/>
                </a:lnTo>
                <a:lnTo>
                  <a:pt x="56819" y="182638"/>
                </a:lnTo>
                <a:lnTo>
                  <a:pt x="46024" y="170345"/>
                </a:lnTo>
                <a:lnTo>
                  <a:pt x="28143" y="159512"/>
                </a:lnTo>
                <a:lnTo>
                  <a:pt x="3517" y="156032"/>
                </a:lnTo>
                <a:lnTo>
                  <a:pt x="520" y="156324"/>
                </a:lnTo>
                <a:lnTo>
                  <a:pt x="0" y="159042"/>
                </a:lnTo>
                <a:lnTo>
                  <a:pt x="1854" y="160909"/>
                </a:lnTo>
                <a:lnTo>
                  <a:pt x="32600" y="184353"/>
                </a:lnTo>
                <a:lnTo>
                  <a:pt x="56591" y="193167"/>
                </a:lnTo>
                <a:lnTo>
                  <a:pt x="58712" y="192189"/>
                </a:lnTo>
                <a:lnTo>
                  <a:pt x="70053" y="201345"/>
                </a:lnTo>
                <a:lnTo>
                  <a:pt x="84607" y="214782"/>
                </a:lnTo>
                <a:lnTo>
                  <a:pt x="71691" y="208889"/>
                </a:lnTo>
                <a:lnTo>
                  <a:pt x="58661" y="206603"/>
                </a:lnTo>
                <a:lnTo>
                  <a:pt x="45631" y="208051"/>
                </a:lnTo>
                <a:lnTo>
                  <a:pt x="32753" y="213347"/>
                </a:lnTo>
                <a:lnTo>
                  <a:pt x="31991" y="217576"/>
                </a:lnTo>
                <a:lnTo>
                  <a:pt x="39624" y="221919"/>
                </a:lnTo>
                <a:lnTo>
                  <a:pt x="50838" y="225564"/>
                </a:lnTo>
                <a:lnTo>
                  <a:pt x="60744" y="227698"/>
                </a:lnTo>
                <a:lnTo>
                  <a:pt x="68287" y="227939"/>
                </a:lnTo>
                <a:lnTo>
                  <a:pt x="78600" y="227342"/>
                </a:lnTo>
                <a:lnTo>
                  <a:pt x="87922" y="225767"/>
                </a:lnTo>
                <a:lnTo>
                  <a:pt x="92583" y="223037"/>
                </a:lnTo>
                <a:lnTo>
                  <a:pt x="109258" y="241973"/>
                </a:lnTo>
                <a:lnTo>
                  <a:pt x="121158" y="257124"/>
                </a:lnTo>
                <a:lnTo>
                  <a:pt x="130086" y="269849"/>
                </a:lnTo>
                <a:lnTo>
                  <a:pt x="137452" y="280962"/>
                </a:lnTo>
                <a:lnTo>
                  <a:pt x="121221" y="270471"/>
                </a:lnTo>
                <a:lnTo>
                  <a:pt x="104216" y="263664"/>
                </a:lnTo>
                <a:lnTo>
                  <a:pt x="86550" y="261708"/>
                </a:lnTo>
                <a:lnTo>
                  <a:pt x="68326" y="265798"/>
                </a:lnTo>
                <a:lnTo>
                  <a:pt x="65786" y="266852"/>
                </a:lnTo>
                <a:lnTo>
                  <a:pt x="66497" y="269849"/>
                </a:lnTo>
                <a:lnTo>
                  <a:pt x="105283" y="287858"/>
                </a:lnTo>
                <a:lnTo>
                  <a:pt x="137312" y="291261"/>
                </a:lnTo>
                <a:lnTo>
                  <a:pt x="142024" y="290487"/>
                </a:lnTo>
                <a:lnTo>
                  <a:pt x="142786" y="289585"/>
                </a:lnTo>
                <a:lnTo>
                  <a:pt x="148463" y="299605"/>
                </a:lnTo>
                <a:lnTo>
                  <a:pt x="157340" y="316064"/>
                </a:lnTo>
                <a:lnTo>
                  <a:pt x="167627" y="337070"/>
                </a:lnTo>
                <a:lnTo>
                  <a:pt x="177533" y="360743"/>
                </a:lnTo>
                <a:lnTo>
                  <a:pt x="143319" y="340474"/>
                </a:lnTo>
                <a:lnTo>
                  <a:pt x="111150" y="334581"/>
                </a:lnTo>
                <a:lnTo>
                  <a:pt x="90373" y="337769"/>
                </a:lnTo>
                <a:lnTo>
                  <a:pt x="90373" y="344665"/>
                </a:lnTo>
                <a:lnTo>
                  <a:pt x="131521" y="362953"/>
                </a:lnTo>
                <a:lnTo>
                  <a:pt x="163893" y="368985"/>
                </a:lnTo>
                <a:lnTo>
                  <a:pt x="172123" y="368757"/>
                </a:lnTo>
                <a:lnTo>
                  <a:pt x="177558" y="367830"/>
                </a:lnTo>
                <a:lnTo>
                  <a:pt x="179781" y="366737"/>
                </a:lnTo>
                <a:lnTo>
                  <a:pt x="191655" y="400545"/>
                </a:lnTo>
                <a:lnTo>
                  <a:pt x="199542" y="427139"/>
                </a:lnTo>
                <a:lnTo>
                  <a:pt x="205155" y="450164"/>
                </a:lnTo>
                <a:lnTo>
                  <a:pt x="209118" y="468350"/>
                </a:lnTo>
                <a:lnTo>
                  <a:pt x="211582" y="468350"/>
                </a:lnTo>
                <a:lnTo>
                  <a:pt x="208216" y="452805"/>
                </a:lnTo>
                <a:lnTo>
                  <a:pt x="202704" y="430098"/>
                </a:lnTo>
                <a:lnTo>
                  <a:pt x="194284" y="401599"/>
                </a:lnTo>
                <a:lnTo>
                  <a:pt x="181241" y="364375"/>
                </a:lnTo>
                <a:lnTo>
                  <a:pt x="186855" y="361581"/>
                </a:lnTo>
                <a:lnTo>
                  <a:pt x="195313" y="353415"/>
                </a:lnTo>
                <a:lnTo>
                  <a:pt x="204152" y="342036"/>
                </a:lnTo>
                <a:lnTo>
                  <a:pt x="210845" y="329628"/>
                </a:lnTo>
                <a:lnTo>
                  <a:pt x="217246" y="307124"/>
                </a:lnTo>
                <a:lnTo>
                  <a:pt x="219684" y="285026"/>
                </a:lnTo>
                <a:close/>
              </a:path>
              <a:path w="418464" h="468629">
                <a:moveTo>
                  <a:pt x="418465" y="2057"/>
                </a:moveTo>
                <a:lnTo>
                  <a:pt x="416623" y="0"/>
                </a:lnTo>
                <a:lnTo>
                  <a:pt x="413600" y="1524"/>
                </a:lnTo>
                <a:lnTo>
                  <a:pt x="390347" y="19926"/>
                </a:lnTo>
                <a:lnTo>
                  <a:pt x="376707" y="41859"/>
                </a:lnTo>
                <a:lnTo>
                  <a:pt x="370725" y="60972"/>
                </a:lnTo>
                <a:lnTo>
                  <a:pt x="370433" y="70891"/>
                </a:lnTo>
                <a:lnTo>
                  <a:pt x="364540" y="83197"/>
                </a:lnTo>
                <a:lnTo>
                  <a:pt x="352844" y="109829"/>
                </a:lnTo>
                <a:lnTo>
                  <a:pt x="355295" y="93306"/>
                </a:lnTo>
                <a:lnTo>
                  <a:pt x="355358" y="77190"/>
                </a:lnTo>
                <a:lnTo>
                  <a:pt x="352526" y="61506"/>
                </a:lnTo>
                <a:lnTo>
                  <a:pt x="346252" y="46253"/>
                </a:lnTo>
                <a:lnTo>
                  <a:pt x="344906" y="43776"/>
                </a:lnTo>
                <a:lnTo>
                  <a:pt x="341845" y="45021"/>
                </a:lnTo>
                <a:lnTo>
                  <a:pt x="333463" y="89687"/>
                </a:lnTo>
                <a:lnTo>
                  <a:pt x="335381" y="100825"/>
                </a:lnTo>
                <a:lnTo>
                  <a:pt x="339191" y="111912"/>
                </a:lnTo>
                <a:lnTo>
                  <a:pt x="343687" y="120256"/>
                </a:lnTo>
                <a:lnTo>
                  <a:pt x="347624" y="123126"/>
                </a:lnTo>
                <a:lnTo>
                  <a:pt x="339813" y="144106"/>
                </a:lnTo>
                <a:lnTo>
                  <a:pt x="332371" y="166116"/>
                </a:lnTo>
                <a:lnTo>
                  <a:pt x="325640" y="187960"/>
                </a:lnTo>
                <a:lnTo>
                  <a:pt x="319557" y="209791"/>
                </a:lnTo>
                <a:lnTo>
                  <a:pt x="318706" y="191808"/>
                </a:lnTo>
                <a:lnTo>
                  <a:pt x="308965" y="146329"/>
                </a:lnTo>
                <a:lnTo>
                  <a:pt x="294322" y="124460"/>
                </a:lnTo>
                <a:lnTo>
                  <a:pt x="291452" y="127939"/>
                </a:lnTo>
                <a:lnTo>
                  <a:pt x="290969" y="133108"/>
                </a:lnTo>
                <a:lnTo>
                  <a:pt x="291325" y="172377"/>
                </a:lnTo>
                <a:lnTo>
                  <a:pt x="299351" y="200266"/>
                </a:lnTo>
                <a:lnTo>
                  <a:pt x="309537" y="216801"/>
                </a:lnTo>
                <a:lnTo>
                  <a:pt x="316331" y="221996"/>
                </a:lnTo>
                <a:lnTo>
                  <a:pt x="311785" y="240639"/>
                </a:lnTo>
                <a:lnTo>
                  <a:pt x="306438" y="265201"/>
                </a:lnTo>
                <a:lnTo>
                  <a:pt x="301307" y="291642"/>
                </a:lnTo>
                <a:lnTo>
                  <a:pt x="296926" y="318414"/>
                </a:lnTo>
                <a:lnTo>
                  <a:pt x="289102" y="292684"/>
                </a:lnTo>
                <a:lnTo>
                  <a:pt x="277660" y="266623"/>
                </a:lnTo>
                <a:lnTo>
                  <a:pt x="262293" y="243471"/>
                </a:lnTo>
                <a:lnTo>
                  <a:pt x="242684" y="226517"/>
                </a:lnTo>
                <a:lnTo>
                  <a:pt x="239712" y="224751"/>
                </a:lnTo>
                <a:lnTo>
                  <a:pt x="237464" y="229539"/>
                </a:lnTo>
                <a:lnTo>
                  <a:pt x="251536" y="279184"/>
                </a:lnTo>
                <a:lnTo>
                  <a:pt x="286296" y="323367"/>
                </a:lnTo>
                <a:lnTo>
                  <a:pt x="295783" y="326263"/>
                </a:lnTo>
                <a:lnTo>
                  <a:pt x="290309" y="370814"/>
                </a:lnTo>
                <a:lnTo>
                  <a:pt x="286156" y="421360"/>
                </a:lnTo>
                <a:lnTo>
                  <a:pt x="284289" y="462775"/>
                </a:lnTo>
                <a:lnTo>
                  <a:pt x="284734" y="468337"/>
                </a:lnTo>
                <a:lnTo>
                  <a:pt x="287070" y="468337"/>
                </a:lnTo>
                <a:lnTo>
                  <a:pt x="288505" y="423545"/>
                </a:lnTo>
                <a:lnTo>
                  <a:pt x="290601" y="391007"/>
                </a:lnTo>
                <a:lnTo>
                  <a:pt x="293751" y="359892"/>
                </a:lnTo>
                <a:lnTo>
                  <a:pt x="298259" y="324535"/>
                </a:lnTo>
                <a:lnTo>
                  <a:pt x="303250" y="324751"/>
                </a:lnTo>
                <a:lnTo>
                  <a:pt x="313512" y="321945"/>
                </a:lnTo>
                <a:lnTo>
                  <a:pt x="354076" y="296532"/>
                </a:lnTo>
                <a:lnTo>
                  <a:pt x="386092" y="261073"/>
                </a:lnTo>
                <a:lnTo>
                  <a:pt x="385940" y="256514"/>
                </a:lnTo>
                <a:lnTo>
                  <a:pt x="334797" y="275539"/>
                </a:lnTo>
                <a:lnTo>
                  <a:pt x="299516" y="315849"/>
                </a:lnTo>
                <a:lnTo>
                  <a:pt x="303085" y="294195"/>
                </a:lnTo>
                <a:lnTo>
                  <a:pt x="307886" y="269151"/>
                </a:lnTo>
                <a:lnTo>
                  <a:pt x="313270" y="244017"/>
                </a:lnTo>
                <a:lnTo>
                  <a:pt x="318503" y="222415"/>
                </a:lnTo>
                <a:lnTo>
                  <a:pt x="325437" y="221996"/>
                </a:lnTo>
                <a:lnTo>
                  <a:pt x="338226" y="217639"/>
                </a:lnTo>
                <a:lnTo>
                  <a:pt x="374434" y="190487"/>
                </a:lnTo>
                <a:lnTo>
                  <a:pt x="391883" y="166116"/>
                </a:lnTo>
                <a:lnTo>
                  <a:pt x="389077" y="166039"/>
                </a:lnTo>
                <a:lnTo>
                  <a:pt x="370535" y="168795"/>
                </a:lnTo>
                <a:lnTo>
                  <a:pt x="352996" y="177673"/>
                </a:lnTo>
                <a:lnTo>
                  <a:pt x="336651" y="191808"/>
                </a:lnTo>
                <a:lnTo>
                  <a:pt x="321703" y="210261"/>
                </a:lnTo>
                <a:lnTo>
                  <a:pt x="328053" y="187604"/>
                </a:lnTo>
                <a:lnTo>
                  <a:pt x="334987" y="165201"/>
                </a:lnTo>
                <a:lnTo>
                  <a:pt x="342290" y="143713"/>
                </a:lnTo>
                <a:lnTo>
                  <a:pt x="349758" y="123723"/>
                </a:lnTo>
                <a:lnTo>
                  <a:pt x="350227" y="124650"/>
                </a:lnTo>
                <a:lnTo>
                  <a:pt x="351129" y="125171"/>
                </a:lnTo>
                <a:lnTo>
                  <a:pt x="360578" y="122796"/>
                </a:lnTo>
                <a:lnTo>
                  <a:pt x="402259" y="91427"/>
                </a:lnTo>
                <a:lnTo>
                  <a:pt x="408647" y="81521"/>
                </a:lnTo>
                <a:lnTo>
                  <a:pt x="406285" y="77558"/>
                </a:lnTo>
                <a:lnTo>
                  <a:pt x="390207" y="80860"/>
                </a:lnTo>
                <a:lnTo>
                  <a:pt x="376250" y="88099"/>
                </a:lnTo>
                <a:lnTo>
                  <a:pt x="364324" y="98691"/>
                </a:lnTo>
                <a:lnTo>
                  <a:pt x="354355" y="111988"/>
                </a:lnTo>
                <a:lnTo>
                  <a:pt x="372402" y="71869"/>
                </a:lnTo>
                <a:lnTo>
                  <a:pt x="400050" y="40411"/>
                </a:lnTo>
                <a:lnTo>
                  <a:pt x="408647" y="24892"/>
                </a:lnTo>
                <a:lnTo>
                  <a:pt x="418465" y="2057"/>
                </a:lnTo>
                <a:close/>
              </a:path>
            </a:pathLst>
          </a:custGeom>
          <a:solidFill>
            <a:srgbClr val="FBC8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890409" y="9758286"/>
            <a:ext cx="553085" cy="299085"/>
          </a:xfrm>
          <a:custGeom>
            <a:avLst/>
            <a:gdLst/>
            <a:ahLst/>
            <a:cxnLst/>
            <a:rect l="l" t="t" r="r" b="b"/>
            <a:pathLst>
              <a:path w="553085" h="299084">
                <a:moveTo>
                  <a:pt x="552894" y="299008"/>
                </a:moveTo>
                <a:lnTo>
                  <a:pt x="515366" y="278396"/>
                </a:lnTo>
                <a:lnTo>
                  <a:pt x="473570" y="265887"/>
                </a:lnTo>
                <a:lnTo>
                  <a:pt x="454406" y="262699"/>
                </a:lnTo>
                <a:lnTo>
                  <a:pt x="442582" y="262953"/>
                </a:lnTo>
                <a:lnTo>
                  <a:pt x="433184" y="267792"/>
                </a:lnTo>
                <a:lnTo>
                  <a:pt x="421335" y="278396"/>
                </a:lnTo>
                <a:lnTo>
                  <a:pt x="421347" y="277863"/>
                </a:lnTo>
                <a:lnTo>
                  <a:pt x="418452" y="237883"/>
                </a:lnTo>
                <a:lnTo>
                  <a:pt x="379679" y="202730"/>
                </a:lnTo>
                <a:lnTo>
                  <a:pt x="351688" y="207657"/>
                </a:lnTo>
                <a:lnTo>
                  <a:pt x="335153" y="215328"/>
                </a:lnTo>
                <a:lnTo>
                  <a:pt x="323634" y="231127"/>
                </a:lnTo>
                <a:lnTo>
                  <a:pt x="310629" y="260489"/>
                </a:lnTo>
                <a:lnTo>
                  <a:pt x="315582" y="234861"/>
                </a:lnTo>
                <a:lnTo>
                  <a:pt x="324015" y="177812"/>
                </a:lnTo>
                <a:lnTo>
                  <a:pt x="326212" y="120523"/>
                </a:lnTo>
                <a:lnTo>
                  <a:pt x="312521" y="92278"/>
                </a:lnTo>
                <a:lnTo>
                  <a:pt x="293179" y="90995"/>
                </a:lnTo>
                <a:lnTo>
                  <a:pt x="282117" y="99479"/>
                </a:lnTo>
                <a:lnTo>
                  <a:pt x="275209" y="125742"/>
                </a:lnTo>
                <a:lnTo>
                  <a:pt x="268274" y="177812"/>
                </a:lnTo>
                <a:lnTo>
                  <a:pt x="270891" y="150672"/>
                </a:lnTo>
                <a:lnTo>
                  <a:pt x="271716" y="90601"/>
                </a:lnTo>
                <a:lnTo>
                  <a:pt x="260261" y="29692"/>
                </a:lnTo>
                <a:lnTo>
                  <a:pt x="225983" y="0"/>
                </a:lnTo>
                <a:lnTo>
                  <a:pt x="175183" y="33375"/>
                </a:lnTo>
                <a:lnTo>
                  <a:pt x="155968" y="71945"/>
                </a:lnTo>
                <a:lnTo>
                  <a:pt x="142773" y="119710"/>
                </a:lnTo>
                <a:lnTo>
                  <a:pt x="137045" y="172656"/>
                </a:lnTo>
                <a:lnTo>
                  <a:pt x="140208" y="226720"/>
                </a:lnTo>
                <a:lnTo>
                  <a:pt x="153670" y="277863"/>
                </a:lnTo>
                <a:lnTo>
                  <a:pt x="129413" y="255282"/>
                </a:lnTo>
                <a:lnTo>
                  <a:pt x="98450" y="247142"/>
                </a:lnTo>
                <a:lnTo>
                  <a:pt x="65405" y="249999"/>
                </a:lnTo>
                <a:lnTo>
                  <a:pt x="34899" y="260388"/>
                </a:lnTo>
                <a:lnTo>
                  <a:pt x="11557" y="274878"/>
                </a:lnTo>
                <a:lnTo>
                  <a:pt x="0" y="290004"/>
                </a:lnTo>
                <a:lnTo>
                  <a:pt x="3543" y="299008"/>
                </a:lnTo>
                <a:lnTo>
                  <a:pt x="552894" y="299008"/>
                </a:lnTo>
                <a:close/>
              </a:path>
            </a:pathLst>
          </a:custGeom>
          <a:solidFill>
            <a:srgbClr val="ACD5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641020" y="9799290"/>
            <a:ext cx="487680" cy="258445"/>
          </a:xfrm>
          <a:custGeom>
            <a:avLst/>
            <a:gdLst/>
            <a:ahLst/>
            <a:cxnLst/>
            <a:rect l="l" t="t" r="r" b="b"/>
            <a:pathLst>
              <a:path w="487680" h="258445">
                <a:moveTo>
                  <a:pt x="151404" y="0"/>
                </a:moveTo>
                <a:lnTo>
                  <a:pt x="89526" y="52341"/>
                </a:lnTo>
                <a:lnTo>
                  <a:pt x="61181" y="98954"/>
                </a:lnTo>
                <a:lnTo>
                  <a:pt x="36390" y="150657"/>
                </a:lnTo>
                <a:lnTo>
                  <a:pt x="16525" y="201047"/>
                </a:lnTo>
                <a:lnTo>
                  <a:pt x="2954" y="243721"/>
                </a:lnTo>
                <a:lnTo>
                  <a:pt x="0" y="258004"/>
                </a:lnTo>
                <a:lnTo>
                  <a:pt x="447562" y="258004"/>
                </a:lnTo>
                <a:lnTo>
                  <a:pt x="477824" y="200138"/>
                </a:lnTo>
                <a:lnTo>
                  <a:pt x="487217" y="156206"/>
                </a:lnTo>
                <a:lnTo>
                  <a:pt x="480310" y="125774"/>
                </a:lnTo>
                <a:lnTo>
                  <a:pt x="469827" y="115181"/>
                </a:lnTo>
                <a:lnTo>
                  <a:pt x="381425" y="115181"/>
                </a:lnTo>
                <a:lnTo>
                  <a:pt x="387251" y="100908"/>
                </a:lnTo>
                <a:lnTo>
                  <a:pt x="394425" y="84302"/>
                </a:lnTo>
                <a:lnTo>
                  <a:pt x="244634" y="84302"/>
                </a:lnTo>
                <a:lnTo>
                  <a:pt x="230578" y="66513"/>
                </a:lnTo>
                <a:lnTo>
                  <a:pt x="235173" y="47214"/>
                </a:lnTo>
                <a:lnTo>
                  <a:pt x="232109" y="41670"/>
                </a:lnTo>
                <a:lnTo>
                  <a:pt x="197093" y="9394"/>
                </a:lnTo>
                <a:lnTo>
                  <a:pt x="151404" y="0"/>
                </a:lnTo>
                <a:close/>
              </a:path>
            </a:pathLst>
          </a:custGeom>
          <a:solidFill>
            <a:srgbClr val="287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bg object 5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1598" y="9777366"/>
            <a:ext cx="239249" cy="137105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3513" y="8413776"/>
            <a:ext cx="115340" cy="129734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7772400" cy="32511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87D3D"/>
                </a:solidFill>
                <a:latin typeface="Public Sans Medium"/>
                <a:cs typeface="Public Sans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07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87D3D"/>
                </a:solidFill>
                <a:latin typeface="Public Sans Medium"/>
                <a:cs typeface="Public Sans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8013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510894"/>
            <a:ext cx="7772400" cy="2547620"/>
          </a:xfrm>
          <a:custGeom>
            <a:avLst/>
            <a:gdLst/>
            <a:ahLst/>
            <a:cxnLst/>
            <a:rect l="l" t="t" r="r" b="b"/>
            <a:pathLst>
              <a:path w="7772400" h="2547620">
                <a:moveTo>
                  <a:pt x="3154337" y="1379499"/>
                </a:moveTo>
                <a:lnTo>
                  <a:pt x="0" y="1469097"/>
                </a:lnTo>
                <a:lnTo>
                  <a:pt x="0" y="1473835"/>
                </a:lnTo>
                <a:lnTo>
                  <a:pt x="3154337" y="1379499"/>
                </a:lnTo>
                <a:close/>
              </a:path>
              <a:path w="7772400" h="2547620">
                <a:moveTo>
                  <a:pt x="4016768" y="1353718"/>
                </a:moveTo>
                <a:lnTo>
                  <a:pt x="3967835" y="1335989"/>
                </a:lnTo>
                <a:lnTo>
                  <a:pt x="3917531" y="1316532"/>
                </a:lnTo>
                <a:lnTo>
                  <a:pt x="3867467" y="1295984"/>
                </a:lnTo>
                <a:lnTo>
                  <a:pt x="3817645" y="1274394"/>
                </a:lnTo>
                <a:lnTo>
                  <a:pt x="3768064" y="1251813"/>
                </a:lnTo>
                <a:lnTo>
                  <a:pt x="3718725" y="1228305"/>
                </a:lnTo>
                <a:lnTo>
                  <a:pt x="3669652" y="1203921"/>
                </a:lnTo>
                <a:lnTo>
                  <a:pt x="3620846" y="1178712"/>
                </a:lnTo>
                <a:lnTo>
                  <a:pt x="3572306" y="1152728"/>
                </a:lnTo>
                <a:lnTo>
                  <a:pt x="3524046" y="1126032"/>
                </a:lnTo>
                <a:lnTo>
                  <a:pt x="3476066" y="1098677"/>
                </a:lnTo>
                <a:lnTo>
                  <a:pt x="3428390" y="1070698"/>
                </a:lnTo>
                <a:lnTo>
                  <a:pt x="3380994" y="1042187"/>
                </a:lnTo>
                <a:lnTo>
                  <a:pt x="3333915" y="1013167"/>
                </a:lnTo>
                <a:lnTo>
                  <a:pt x="3287128" y="983703"/>
                </a:lnTo>
                <a:lnTo>
                  <a:pt x="3240671" y="953846"/>
                </a:lnTo>
                <a:lnTo>
                  <a:pt x="3194545" y="923658"/>
                </a:lnTo>
                <a:lnTo>
                  <a:pt x="3103257" y="862482"/>
                </a:lnTo>
                <a:lnTo>
                  <a:pt x="3013354" y="800608"/>
                </a:lnTo>
                <a:lnTo>
                  <a:pt x="2505608" y="438988"/>
                </a:lnTo>
                <a:lnTo>
                  <a:pt x="2426766" y="384365"/>
                </a:lnTo>
                <a:lnTo>
                  <a:pt x="2388006" y="358063"/>
                </a:lnTo>
                <a:lnTo>
                  <a:pt x="2349690" y="332498"/>
                </a:lnTo>
                <a:lnTo>
                  <a:pt x="2311844" y="307746"/>
                </a:lnTo>
                <a:lnTo>
                  <a:pt x="2274468" y="283845"/>
                </a:lnTo>
                <a:lnTo>
                  <a:pt x="2237562" y="260845"/>
                </a:lnTo>
                <a:lnTo>
                  <a:pt x="2201138" y="238823"/>
                </a:lnTo>
                <a:lnTo>
                  <a:pt x="2165197" y="217805"/>
                </a:lnTo>
                <a:lnTo>
                  <a:pt x="2129739" y="197866"/>
                </a:lnTo>
                <a:lnTo>
                  <a:pt x="2094788" y="179044"/>
                </a:lnTo>
                <a:lnTo>
                  <a:pt x="2060346" y="161404"/>
                </a:lnTo>
                <a:lnTo>
                  <a:pt x="1993011" y="129882"/>
                </a:lnTo>
                <a:lnTo>
                  <a:pt x="1927758" y="103720"/>
                </a:lnTo>
                <a:lnTo>
                  <a:pt x="1861108" y="80822"/>
                </a:lnTo>
                <a:lnTo>
                  <a:pt x="1792973" y="60210"/>
                </a:lnTo>
                <a:lnTo>
                  <a:pt x="1723478" y="42151"/>
                </a:lnTo>
                <a:lnTo>
                  <a:pt x="1652739" y="26936"/>
                </a:lnTo>
                <a:lnTo>
                  <a:pt x="1580870" y="14846"/>
                </a:lnTo>
                <a:lnTo>
                  <a:pt x="1507998" y="6134"/>
                </a:lnTo>
                <a:lnTo>
                  <a:pt x="1434236" y="1092"/>
                </a:lnTo>
                <a:lnTo>
                  <a:pt x="1359700" y="0"/>
                </a:lnTo>
                <a:lnTo>
                  <a:pt x="1284465" y="3136"/>
                </a:lnTo>
                <a:lnTo>
                  <a:pt x="1208786" y="10769"/>
                </a:lnTo>
                <a:lnTo>
                  <a:pt x="1170749" y="16357"/>
                </a:lnTo>
                <a:lnTo>
                  <a:pt x="1132636" y="23177"/>
                </a:lnTo>
                <a:lnTo>
                  <a:pt x="1094435" y="31254"/>
                </a:lnTo>
                <a:lnTo>
                  <a:pt x="1056182" y="40627"/>
                </a:lnTo>
                <a:lnTo>
                  <a:pt x="1017879" y="51346"/>
                </a:lnTo>
                <a:lnTo>
                  <a:pt x="979551" y="63423"/>
                </a:lnTo>
                <a:lnTo>
                  <a:pt x="941197" y="76898"/>
                </a:lnTo>
                <a:lnTo>
                  <a:pt x="902843" y="91808"/>
                </a:lnTo>
                <a:lnTo>
                  <a:pt x="864501" y="108204"/>
                </a:lnTo>
                <a:lnTo>
                  <a:pt x="826185" y="126098"/>
                </a:lnTo>
                <a:lnTo>
                  <a:pt x="787920" y="145529"/>
                </a:lnTo>
                <a:lnTo>
                  <a:pt x="749706" y="166535"/>
                </a:lnTo>
                <a:lnTo>
                  <a:pt x="711568" y="189141"/>
                </a:lnTo>
                <a:lnTo>
                  <a:pt x="673506" y="213410"/>
                </a:lnTo>
                <a:lnTo>
                  <a:pt x="635558" y="239344"/>
                </a:lnTo>
                <a:lnTo>
                  <a:pt x="597725" y="266992"/>
                </a:lnTo>
                <a:lnTo>
                  <a:pt x="560006" y="296392"/>
                </a:lnTo>
                <a:lnTo>
                  <a:pt x="522452" y="327571"/>
                </a:lnTo>
                <a:lnTo>
                  <a:pt x="485051" y="360565"/>
                </a:lnTo>
                <a:lnTo>
                  <a:pt x="447814" y="395414"/>
                </a:lnTo>
                <a:lnTo>
                  <a:pt x="410781" y="432155"/>
                </a:lnTo>
                <a:lnTo>
                  <a:pt x="373951" y="470814"/>
                </a:lnTo>
                <a:lnTo>
                  <a:pt x="337324" y="511416"/>
                </a:lnTo>
                <a:lnTo>
                  <a:pt x="300951" y="554024"/>
                </a:lnTo>
                <a:lnTo>
                  <a:pt x="264807" y="598639"/>
                </a:lnTo>
                <a:lnTo>
                  <a:pt x="228942" y="645325"/>
                </a:lnTo>
                <a:lnTo>
                  <a:pt x="193344" y="694105"/>
                </a:lnTo>
                <a:lnTo>
                  <a:pt x="158051" y="745007"/>
                </a:lnTo>
                <a:lnTo>
                  <a:pt x="123050" y="798080"/>
                </a:lnTo>
                <a:lnTo>
                  <a:pt x="88379" y="853351"/>
                </a:lnTo>
                <a:lnTo>
                  <a:pt x="54038" y="910844"/>
                </a:lnTo>
                <a:lnTo>
                  <a:pt x="20053" y="970610"/>
                </a:lnTo>
                <a:lnTo>
                  <a:pt x="0" y="1007656"/>
                </a:lnTo>
                <a:lnTo>
                  <a:pt x="0" y="1469097"/>
                </a:lnTo>
                <a:lnTo>
                  <a:pt x="4016768" y="1353718"/>
                </a:lnTo>
                <a:close/>
              </a:path>
              <a:path w="7772400" h="2547620">
                <a:moveTo>
                  <a:pt x="4018356" y="1354289"/>
                </a:moveTo>
                <a:lnTo>
                  <a:pt x="4018318" y="1353667"/>
                </a:lnTo>
                <a:lnTo>
                  <a:pt x="4016768" y="1353718"/>
                </a:lnTo>
                <a:lnTo>
                  <a:pt x="4018356" y="1354289"/>
                </a:lnTo>
                <a:close/>
              </a:path>
              <a:path w="7772400" h="2547620">
                <a:moveTo>
                  <a:pt x="7772400" y="1426679"/>
                </a:moveTo>
                <a:lnTo>
                  <a:pt x="7705814" y="1343266"/>
                </a:lnTo>
                <a:lnTo>
                  <a:pt x="7657109" y="1288948"/>
                </a:lnTo>
                <a:lnTo>
                  <a:pt x="7605395" y="1236713"/>
                </a:lnTo>
                <a:lnTo>
                  <a:pt x="7550582" y="1186865"/>
                </a:lnTo>
                <a:lnTo>
                  <a:pt x="7492581" y="1139698"/>
                </a:lnTo>
                <a:lnTo>
                  <a:pt x="7431316" y="1095489"/>
                </a:lnTo>
                <a:lnTo>
                  <a:pt x="7399426" y="1074572"/>
                </a:lnTo>
                <a:lnTo>
                  <a:pt x="7366686" y="1054519"/>
                </a:lnTo>
                <a:lnTo>
                  <a:pt x="7333081" y="1035342"/>
                </a:lnTo>
                <a:lnTo>
                  <a:pt x="7298601" y="1017079"/>
                </a:lnTo>
                <a:lnTo>
                  <a:pt x="7263244" y="999782"/>
                </a:lnTo>
                <a:lnTo>
                  <a:pt x="7226986" y="983475"/>
                </a:lnTo>
                <a:lnTo>
                  <a:pt x="7189825" y="968184"/>
                </a:lnTo>
                <a:lnTo>
                  <a:pt x="7151751" y="953973"/>
                </a:lnTo>
                <a:lnTo>
                  <a:pt x="7112736" y="940841"/>
                </a:lnTo>
                <a:lnTo>
                  <a:pt x="7072795" y="928865"/>
                </a:lnTo>
                <a:lnTo>
                  <a:pt x="7031888" y="918044"/>
                </a:lnTo>
                <a:lnTo>
                  <a:pt x="6990029" y="908431"/>
                </a:lnTo>
                <a:lnTo>
                  <a:pt x="6947192" y="900074"/>
                </a:lnTo>
                <a:lnTo>
                  <a:pt x="6903377" y="892987"/>
                </a:lnTo>
                <a:lnTo>
                  <a:pt x="6858571" y="887209"/>
                </a:lnTo>
                <a:lnTo>
                  <a:pt x="6812750" y="882789"/>
                </a:lnTo>
                <a:lnTo>
                  <a:pt x="6765912" y="879754"/>
                </a:lnTo>
                <a:lnTo>
                  <a:pt x="6718046" y="878141"/>
                </a:lnTo>
                <a:lnTo>
                  <a:pt x="6669151" y="877976"/>
                </a:lnTo>
                <a:lnTo>
                  <a:pt x="6619189" y="879322"/>
                </a:lnTo>
                <a:lnTo>
                  <a:pt x="6568173" y="882180"/>
                </a:lnTo>
                <a:lnTo>
                  <a:pt x="6516090" y="886625"/>
                </a:lnTo>
                <a:lnTo>
                  <a:pt x="6462928" y="892657"/>
                </a:lnTo>
                <a:lnTo>
                  <a:pt x="6408661" y="900328"/>
                </a:lnTo>
                <a:lnTo>
                  <a:pt x="6353289" y="909675"/>
                </a:lnTo>
                <a:lnTo>
                  <a:pt x="6296799" y="920737"/>
                </a:lnTo>
                <a:lnTo>
                  <a:pt x="6239180" y="933538"/>
                </a:lnTo>
                <a:lnTo>
                  <a:pt x="6180429" y="948118"/>
                </a:lnTo>
                <a:lnTo>
                  <a:pt x="6120523" y="964526"/>
                </a:lnTo>
                <a:lnTo>
                  <a:pt x="6059462" y="982776"/>
                </a:lnTo>
                <a:lnTo>
                  <a:pt x="5997232" y="1002919"/>
                </a:lnTo>
                <a:lnTo>
                  <a:pt x="5933808" y="1024991"/>
                </a:lnTo>
                <a:lnTo>
                  <a:pt x="5869190" y="1049020"/>
                </a:lnTo>
                <a:lnTo>
                  <a:pt x="5803379" y="1075042"/>
                </a:lnTo>
                <a:lnTo>
                  <a:pt x="5736336" y="1103109"/>
                </a:lnTo>
                <a:lnTo>
                  <a:pt x="5256796" y="1311541"/>
                </a:lnTo>
                <a:lnTo>
                  <a:pt x="5168176" y="1347952"/>
                </a:lnTo>
                <a:lnTo>
                  <a:pt x="5124666" y="1365173"/>
                </a:lnTo>
                <a:lnTo>
                  <a:pt x="5081676" y="1381683"/>
                </a:lnTo>
                <a:lnTo>
                  <a:pt x="5039182" y="1397419"/>
                </a:lnTo>
                <a:lnTo>
                  <a:pt x="4997170" y="1412341"/>
                </a:lnTo>
                <a:lnTo>
                  <a:pt x="4955616" y="1426413"/>
                </a:lnTo>
                <a:lnTo>
                  <a:pt x="4905235" y="1437309"/>
                </a:lnTo>
                <a:lnTo>
                  <a:pt x="4854956" y="1446314"/>
                </a:lnTo>
                <a:lnTo>
                  <a:pt x="4804778" y="1453476"/>
                </a:lnTo>
                <a:lnTo>
                  <a:pt x="4754702" y="1458861"/>
                </a:lnTo>
                <a:lnTo>
                  <a:pt x="4704740" y="1462481"/>
                </a:lnTo>
                <a:lnTo>
                  <a:pt x="4654905" y="1464398"/>
                </a:lnTo>
                <a:lnTo>
                  <a:pt x="4605185" y="1464665"/>
                </a:lnTo>
                <a:lnTo>
                  <a:pt x="4555591" y="1463306"/>
                </a:lnTo>
                <a:lnTo>
                  <a:pt x="4506138" y="1460385"/>
                </a:lnTo>
                <a:lnTo>
                  <a:pt x="4456823" y="1455953"/>
                </a:lnTo>
                <a:lnTo>
                  <a:pt x="4407649" y="1450022"/>
                </a:lnTo>
                <a:lnTo>
                  <a:pt x="4358640" y="1442669"/>
                </a:lnTo>
                <a:lnTo>
                  <a:pt x="4309770" y="1433931"/>
                </a:lnTo>
                <a:lnTo>
                  <a:pt x="4261066" y="1423860"/>
                </a:lnTo>
                <a:lnTo>
                  <a:pt x="4212526" y="1412481"/>
                </a:lnTo>
                <a:lnTo>
                  <a:pt x="4164165" y="1399844"/>
                </a:lnTo>
                <a:lnTo>
                  <a:pt x="4115981" y="1386014"/>
                </a:lnTo>
                <a:lnTo>
                  <a:pt x="4067975" y="1371015"/>
                </a:lnTo>
                <a:lnTo>
                  <a:pt x="4020159" y="1354912"/>
                </a:lnTo>
                <a:lnTo>
                  <a:pt x="0" y="1473835"/>
                </a:lnTo>
                <a:lnTo>
                  <a:pt x="0" y="2547505"/>
                </a:lnTo>
                <a:lnTo>
                  <a:pt x="7772400" y="2547505"/>
                </a:lnTo>
                <a:lnTo>
                  <a:pt x="7772400" y="1464665"/>
                </a:lnTo>
                <a:lnTo>
                  <a:pt x="7772400" y="1426679"/>
                </a:lnTo>
                <a:close/>
              </a:path>
            </a:pathLst>
          </a:custGeom>
          <a:solidFill>
            <a:srgbClr val="F0F7EC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7772400" cy="2019935"/>
          </a:xfrm>
          <a:custGeom>
            <a:avLst/>
            <a:gdLst/>
            <a:ahLst/>
            <a:cxnLst/>
            <a:rect l="l" t="t" r="r" b="b"/>
            <a:pathLst>
              <a:path w="7772400" h="2019935">
                <a:moveTo>
                  <a:pt x="3718661" y="666115"/>
                </a:moveTo>
                <a:lnTo>
                  <a:pt x="3717074" y="665543"/>
                </a:lnTo>
                <a:lnTo>
                  <a:pt x="3717112" y="666165"/>
                </a:lnTo>
                <a:lnTo>
                  <a:pt x="3718661" y="666115"/>
                </a:lnTo>
                <a:close/>
              </a:path>
              <a:path w="7772400" h="2019935">
                <a:moveTo>
                  <a:pt x="7772400" y="549681"/>
                </a:moveTo>
                <a:lnTo>
                  <a:pt x="3718661" y="666115"/>
                </a:lnTo>
                <a:lnTo>
                  <a:pt x="3767594" y="683844"/>
                </a:lnTo>
                <a:lnTo>
                  <a:pt x="3817899" y="703300"/>
                </a:lnTo>
                <a:lnTo>
                  <a:pt x="3867962" y="723849"/>
                </a:lnTo>
                <a:lnTo>
                  <a:pt x="3917785" y="745439"/>
                </a:lnTo>
                <a:lnTo>
                  <a:pt x="3967365" y="768019"/>
                </a:lnTo>
                <a:lnTo>
                  <a:pt x="4016705" y="791527"/>
                </a:lnTo>
                <a:lnTo>
                  <a:pt x="4065778" y="815911"/>
                </a:lnTo>
                <a:lnTo>
                  <a:pt x="4114584" y="841121"/>
                </a:lnTo>
                <a:lnTo>
                  <a:pt x="4163123" y="867105"/>
                </a:lnTo>
                <a:lnTo>
                  <a:pt x="4211383" y="893800"/>
                </a:lnTo>
                <a:lnTo>
                  <a:pt x="4259364" y="921156"/>
                </a:lnTo>
                <a:lnTo>
                  <a:pt x="4307040" y="949121"/>
                </a:lnTo>
                <a:lnTo>
                  <a:pt x="4354436" y="977646"/>
                </a:lnTo>
                <a:lnTo>
                  <a:pt x="4401515" y="1006665"/>
                </a:lnTo>
                <a:lnTo>
                  <a:pt x="4448302" y="1036116"/>
                </a:lnTo>
                <a:lnTo>
                  <a:pt x="4494758" y="1065974"/>
                </a:lnTo>
                <a:lnTo>
                  <a:pt x="4540897" y="1096162"/>
                </a:lnTo>
                <a:lnTo>
                  <a:pt x="4632172" y="1157338"/>
                </a:lnTo>
                <a:lnTo>
                  <a:pt x="4722076" y="1219212"/>
                </a:lnTo>
                <a:lnTo>
                  <a:pt x="4810557" y="1281353"/>
                </a:lnTo>
                <a:lnTo>
                  <a:pt x="5149227" y="1523873"/>
                </a:lnTo>
                <a:lnTo>
                  <a:pt x="5269458" y="1608467"/>
                </a:lnTo>
                <a:lnTo>
                  <a:pt x="5347424" y="1661769"/>
                </a:lnTo>
                <a:lnTo>
                  <a:pt x="5385740" y="1687322"/>
                </a:lnTo>
                <a:lnTo>
                  <a:pt x="5423586" y="1712087"/>
                </a:lnTo>
                <a:lnTo>
                  <a:pt x="5460962" y="1735988"/>
                </a:lnTo>
                <a:lnTo>
                  <a:pt x="5497868" y="1758975"/>
                </a:lnTo>
                <a:lnTo>
                  <a:pt x="5534291" y="1781009"/>
                </a:lnTo>
                <a:lnTo>
                  <a:pt x="5570232" y="1802028"/>
                </a:lnTo>
                <a:lnTo>
                  <a:pt x="5605691" y="1821967"/>
                </a:lnTo>
                <a:lnTo>
                  <a:pt x="5640641" y="1840788"/>
                </a:lnTo>
                <a:lnTo>
                  <a:pt x="5675084" y="1858429"/>
                </a:lnTo>
                <a:lnTo>
                  <a:pt x="5742432" y="1889950"/>
                </a:lnTo>
                <a:lnTo>
                  <a:pt x="5807672" y="1916112"/>
                </a:lnTo>
                <a:lnTo>
                  <a:pt x="5874321" y="1939010"/>
                </a:lnTo>
                <a:lnTo>
                  <a:pt x="5942457" y="1959622"/>
                </a:lnTo>
                <a:lnTo>
                  <a:pt x="6011951" y="1977669"/>
                </a:lnTo>
                <a:lnTo>
                  <a:pt x="6082690" y="1992884"/>
                </a:lnTo>
                <a:lnTo>
                  <a:pt x="6154559" y="2004987"/>
                </a:lnTo>
                <a:lnTo>
                  <a:pt x="6227432" y="2013699"/>
                </a:lnTo>
                <a:lnTo>
                  <a:pt x="6301194" y="2018728"/>
                </a:lnTo>
                <a:lnTo>
                  <a:pt x="6375730" y="2019820"/>
                </a:lnTo>
                <a:lnTo>
                  <a:pt x="6413246" y="2018804"/>
                </a:lnTo>
                <a:lnTo>
                  <a:pt x="6488722" y="2013458"/>
                </a:lnTo>
                <a:lnTo>
                  <a:pt x="6526644" y="2009063"/>
                </a:lnTo>
                <a:lnTo>
                  <a:pt x="6564681" y="2003475"/>
                </a:lnTo>
                <a:lnTo>
                  <a:pt x="6602793" y="1996655"/>
                </a:lnTo>
                <a:lnTo>
                  <a:pt x="6640995" y="1988578"/>
                </a:lnTo>
                <a:lnTo>
                  <a:pt x="6679247" y="1979193"/>
                </a:lnTo>
                <a:lnTo>
                  <a:pt x="6717551" y="1968487"/>
                </a:lnTo>
                <a:lnTo>
                  <a:pt x="6755892" y="1956409"/>
                </a:lnTo>
                <a:lnTo>
                  <a:pt x="6794233" y="1942934"/>
                </a:lnTo>
                <a:lnTo>
                  <a:pt x="6832587" y="1928012"/>
                </a:lnTo>
                <a:lnTo>
                  <a:pt x="6870928" y="1911629"/>
                </a:lnTo>
                <a:lnTo>
                  <a:pt x="6909244" y="1893735"/>
                </a:lnTo>
                <a:lnTo>
                  <a:pt x="6947509" y="1874304"/>
                </a:lnTo>
                <a:lnTo>
                  <a:pt x="6985724" y="1853298"/>
                </a:lnTo>
                <a:lnTo>
                  <a:pt x="7023862" y="1830679"/>
                </a:lnTo>
                <a:lnTo>
                  <a:pt x="7061924" y="1806422"/>
                </a:lnTo>
                <a:lnTo>
                  <a:pt x="7099871" y="1780489"/>
                </a:lnTo>
                <a:lnTo>
                  <a:pt x="7137705" y="1752828"/>
                </a:lnTo>
                <a:lnTo>
                  <a:pt x="7175424" y="1723440"/>
                </a:lnTo>
                <a:lnTo>
                  <a:pt x="7212978" y="1692249"/>
                </a:lnTo>
                <a:lnTo>
                  <a:pt x="7250379" y="1659255"/>
                </a:lnTo>
                <a:lnTo>
                  <a:pt x="7287615" y="1624406"/>
                </a:lnTo>
                <a:lnTo>
                  <a:pt x="7324649" y="1587677"/>
                </a:lnTo>
                <a:lnTo>
                  <a:pt x="7361479" y="1549019"/>
                </a:lnTo>
                <a:lnTo>
                  <a:pt x="7398105" y="1508404"/>
                </a:lnTo>
                <a:lnTo>
                  <a:pt x="7434478" y="1465808"/>
                </a:lnTo>
                <a:lnTo>
                  <a:pt x="7470622" y="1421180"/>
                </a:lnTo>
                <a:lnTo>
                  <a:pt x="7506487" y="1374495"/>
                </a:lnTo>
                <a:lnTo>
                  <a:pt x="7542085" y="1325727"/>
                </a:lnTo>
                <a:lnTo>
                  <a:pt x="7577379" y="1274813"/>
                </a:lnTo>
                <a:lnTo>
                  <a:pt x="7612380" y="1221752"/>
                </a:lnTo>
                <a:lnTo>
                  <a:pt x="7647051" y="1166482"/>
                </a:lnTo>
                <a:lnTo>
                  <a:pt x="7681392" y="1108989"/>
                </a:lnTo>
                <a:lnTo>
                  <a:pt x="7715377" y="1049223"/>
                </a:lnTo>
                <a:lnTo>
                  <a:pt x="7748994" y="987158"/>
                </a:lnTo>
                <a:lnTo>
                  <a:pt x="7772400" y="941806"/>
                </a:lnTo>
                <a:lnTo>
                  <a:pt x="7772400" y="549681"/>
                </a:lnTo>
                <a:close/>
              </a:path>
              <a:path w="7772400" h="2019935">
                <a:moveTo>
                  <a:pt x="7772400" y="0"/>
                </a:moveTo>
                <a:lnTo>
                  <a:pt x="0" y="0"/>
                </a:lnTo>
                <a:lnTo>
                  <a:pt x="0" y="640715"/>
                </a:lnTo>
                <a:lnTo>
                  <a:pt x="29616" y="676554"/>
                </a:lnTo>
                <a:lnTo>
                  <a:pt x="78320" y="730885"/>
                </a:lnTo>
                <a:lnTo>
                  <a:pt x="130048" y="783107"/>
                </a:lnTo>
                <a:lnTo>
                  <a:pt x="184848" y="832954"/>
                </a:lnTo>
                <a:lnTo>
                  <a:pt x="242849" y="880135"/>
                </a:lnTo>
                <a:lnTo>
                  <a:pt x="304126" y="924344"/>
                </a:lnTo>
                <a:lnTo>
                  <a:pt x="336003" y="945248"/>
                </a:lnTo>
                <a:lnTo>
                  <a:pt x="368744" y="965314"/>
                </a:lnTo>
                <a:lnTo>
                  <a:pt x="402348" y="984491"/>
                </a:lnTo>
                <a:lnTo>
                  <a:pt x="436829" y="1002741"/>
                </a:lnTo>
                <a:lnTo>
                  <a:pt x="472186" y="1020051"/>
                </a:lnTo>
                <a:lnTo>
                  <a:pt x="508444" y="1036358"/>
                </a:lnTo>
                <a:lnTo>
                  <a:pt x="545604" y="1051636"/>
                </a:lnTo>
                <a:lnTo>
                  <a:pt x="583692" y="1065860"/>
                </a:lnTo>
                <a:lnTo>
                  <a:pt x="622693" y="1078979"/>
                </a:lnTo>
                <a:lnTo>
                  <a:pt x="662647" y="1090968"/>
                </a:lnTo>
                <a:lnTo>
                  <a:pt x="703541" y="1101788"/>
                </a:lnTo>
                <a:lnTo>
                  <a:pt x="745401" y="1111389"/>
                </a:lnTo>
                <a:lnTo>
                  <a:pt x="788238" y="1119759"/>
                </a:lnTo>
                <a:lnTo>
                  <a:pt x="832053" y="1126845"/>
                </a:lnTo>
                <a:lnTo>
                  <a:pt x="876858" y="1132624"/>
                </a:lnTo>
                <a:lnTo>
                  <a:pt x="922680" y="1137043"/>
                </a:lnTo>
                <a:lnTo>
                  <a:pt x="969518" y="1140079"/>
                </a:lnTo>
                <a:lnTo>
                  <a:pt x="1017384" y="1141691"/>
                </a:lnTo>
                <a:lnTo>
                  <a:pt x="1066279" y="1141844"/>
                </a:lnTo>
                <a:lnTo>
                  <a:pt x="1116241" y="1140510"/>
                </a:lnTo>
                <a:lnTo>
                  <a:pt x="1167257" y="1137640"/>
                </a:lnTo>
                <a:lnTo>
                  <a:pt x="1219339" y="1133208"/>
                </a:lnTo>
                <a:lnTo>
                  <a:pt x="1272514" y="1127175"/>
                </a:lnTo>
                <a:lnTo>
                  <a:pt x="1326769" y="1119505"/>
                </a:lnTo>
                <a:lnTo>
                  <a:pt x="1382141" y="1110157"/>
                </a:lnTo>
                <a:lnTo>
                  <a:pt x="1438630" y="1099096"/>
                </a:lnTo>
                <a:lnTo>
                  <a:pt x="1496250" y="1086294"/>
                </a:lnTo>
                <a:lnTo>
                  <a:pt x="1555000" y="1071702"/>
                </a:lnTo>
                <a:lnTo>
                  <a:pt x="1614906" y="1055306"/>
                </a:lnTo>
                <a:lnTo>
                  <a:pt x="1675968" y="1037056"/>
                </a:lnTo>
                <a:lnTo>
                  <a:pt x="1738210" y="1016901"/>
                </a:lnTo>
                <a:lnTo>
                  <a:pt x="1801622" y="994841"/>
                </a:lnTo>
                <a:lnTo>
                  <a:pt x="1866239" y="970813"/>
                </a:lnTo>
                <a:lnTo>
                  <a:pt x="1932063" y="944778"/>
                </a:lnTo>
                <a:lnTo>
                  <a:pt x="1999094" y="916724"/>
                </a:lnTo>
                <a:lnTo>
                  <a:pt x="2433497" y="727367"/>
                </a:lnTo>
                <a:lnTo>
                  <a:pt x="2523223" y="689775"/>
                </a:lnTo>
                <a:lnTo>
                  <a:pt x="2567254" y="671880"/>
                </a:lnTo>
                <a:lnTo>
                  <a:pt x="2610764" y="654659"/>
                </a:lnTo>
                <a:lnTo>
                  <a:pt x="2653754" y="638149"/>
                </a:lnTo>
                <a:lnTo>
                  <a:pt x="2696248" y="622414"/>
                </a:lnTo>
                <a:lnTo>
                  <a:pt x="2738259" y="607479"/>
                </a:lnTo>
                <a:lnTo>
                  <a:pt x="2779814" y="593420"/>
                </a:lnTo>
                <a:lnTo>
                  <a:pt x="2830195" y="582523"/>
                </a:lnTo>
                <a:lnTo>
                  <a:pt x="2880474" y="573519"/>
                </a:lnTo>
                <a:lnTo>
                  <a:pt x="2930652" y="566343"/>
                </a:lnTo>
                <a:lnTo>
                  <a:pt x="2980728" y="560971"/>
                </a:lnTo>
                <a:lnTo>
                  <a:pt x="3030690" y="557352"/>
                </a:lnTo>
                <a:lnTo>
                  <a:pt x="3080524" y="555434"/>
                </a:lnTo>
                <a:lnTo>
                  <a:pt x="3139935" y="555434"/>
                </a:lnTo>
                <a:lnTo>
                  <a:pt x="3179838" y="556514"/>
                </a:lnTo>
                <a:lnTo>
                  <a:pt x="3229292" y="559435"/>
                </a:lnTo>
                <a:lnTo>
                  <a:pt x="3278606" y="563880"/>
                </a:lnTo>
                <a:lnTo>
                  <a:pt x="3327781" y="569798"/>
                </a:lnTo>
                <a:lnTo>
                  <a:pt x="3376803" y="577151"/>
                </a:lnTo>
                <a:lnTo>
                  <a:pt x="3425660" y="585889"/>
                </a:lnTo>
                <a:lnTo>
                  <a:pt x="3474364" y="595972"/>
                </a:lnTo>
                <a:lnTo>
                  <a:pt x="3522903" y="607352"/>
                </a:lnTo>
                <a:lnTo>
                  <a:pt x="3571265" y="619975"/>
                </a:lnTo>
                <a:lnTo>
                  <a:pt x="3619449" y="633818"/>
                </a:lnTo>
                <a:lnTo>
                  <a:pt x="3667455" y="648804"/>
                </a:lnTo>
                <a:lnTo>
                  <a:pt x="3715270" y="664921"/>
                </a:lnTo>
                <a:lnTo>
                  <a:pt x="7413930" y="555612"/>
                </a:lnTo>
                <a:lnTo>
                  <a:pt x="4581093" y="640321"/>
                </a:lnTo>
                <a:lnTo>
                  <a:pt x="7772400" y="549681"/>
                </a:lnTo>
                <a:lnTo>
                  <a:pt x="7772400" y="544880"/>
                </a:lnTo>
                <a:lnTo>
                  <a:pt x="7772400" y="0"/>
                </a:lnTo>
                <a:close/>
              </a:path>
            </a:pathLst>
          </a:custGeom>
          <a:solidFill>
            <a:srgbClr val="F0F7EC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064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23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87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7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5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9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5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0" y="0"/>
                </a:lnTo>
                <a:lnTo>
                  <a:pt x="0" y="10058400"/>
                </a:lnTo>
                <a:lnTo>
                  <a:pt x="7772400" y="10058400"/>
                </a:lnTo>
                <a:lnTo>
                  <a:pt x="7772400" y="0"/>
                </a:lnTo>
                <a:close/>
              </a:path>
            </a:pathLst>
          </a:custGeom>
          <a:solidFill>
            <a:srgbClr val="F2FCEF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0700" y="241297"/>
            <a:ext cx="3037204" cy="1689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6100" y="2957828"/>
            <a:ext cx="3199765" cy="6320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98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308599"/>
            <a:ext cx="7772400" cy="4749800"/>
          </a:xfrm>
          <a:custGeom>
            <a:avLst/>
            <a:gdLst/>
            <a:ahLst/>
            <a:cxnLst/>
            <a:rect l="l" t="t" r="r" b="b"/>
            <a:pathLst>
              <a:path w="7772400" h="4749800">
                <a:moveTo>
                  <a:pt x="7772400" y="1068362"/>
                </a:moveTo>
                <a:lnTo>
                  <a:pt x="7716075" y="1027607"/>
                </a:lnTo>
                <a:lnTo>
                  <a:pt x="7679182" y="1002207"/>
                </a:lnTo>
                <a:lnTo>
                  <a:pt x="7641818" y="977430"/>
                </a:lnTo>
                <a:lnTo>
                  <a:pt x="7604011" y="953312"/>
                </a:lnTo>
                <a:lnTo>
                  <a:pt x="7565745" y="929830"/>
                </a:lnTo>
                <a:lnTo>
                  <a:pt x="7527049" y="907008"/>
                </a:lnTo>
                <a:lnTo>
                  <a:pt x="7487907" y="884847"/>
                </a:lnTo>
                <a:lnTo>
                  <a:pt x="7448359" y="863358"/>
                </a:lnTo>
                <a:lnTo>
                  <a:pt x="7408380" y="842556"/>
                </a:lnTo>
                <a:lnTo>
                  <a:pt x="7368006" y="822426"/>
                </a:lnTo>
                <a:lnTo>
                  <a:pt x="7327227" y="802995"/>
                </a:lnTo>
                <a:lnTo>
                  <a:pt x="7286053" y="784275"/>
                </a:lnTo>
                <a:lnTo>
                  <a:pt x="7244486" y="766254"/>
                </a:lnTo>
                <a:lnTo>
                  <a:pt x="7202551" y="748957"/>
                </a:lnTo>
                <a:lnTo>
                  <a:pt x="7160247" y="732383"/>
                </a:lnTo>
                <a:lnTo>
                  <a:pt x="7117575" y="716546"/>
                </a:lnTo>
                <a:lnTo>
                  <a:pt x="7074560" y="701446"/>
                </a:lnTo>
                <a:lnTo>
                  <a:pt x="7031190" y="687095"/>
                </a:lnTo>
                <a:lnTo>
                  <a:pt x="6987476" y="673506"/>
                </a:lnTo>
                <a:lnTo>
                  <a:pt x="6943445" y="660679"/>
                </a:lnTo>
                <a:lnTo>
                  <a:pt x="6899084" y="648614"/>
                </a:lnTo>
                <a:lnTo>
                  <a:pt x="6854406" y="637336"/>
                </a:lnTo>
                <a:lnTo>
                  <a:pt x="6809410" y="626846"/>
                </a:lnTo>
                <a:lnTo>
                  <a:pt x="6764134" y="617143"/>
                </a:lnTo>
                <a:lnTo>
                  <a:pt x="6718554" y="608253"/>
                </a:lnTo>
                <a:lnTo>
                  <a:pt x="6672694" y="600163"/>
                </a:lnTo>
                <a:lnTo>
                  <a:pt x="6626555" y="592899"/>
                </a:lnTo>
                <a:lnTo>
                  <a:pt x="6580137" y="586460"/>
                </a:lnTo>
                <a:lnTo>
                  <a:pt x="6533477" y="580859"/>
                </a:lnTo>
                <a:lnTo>
                  <a:pt x="6486550" y="576097"/>
                </a:lnTo>
                <a:lnTo>
                  <a:pt x="6439382" y="572173"/>
                </a:lnTo>
                <a:lnTo>
                  <a:pt x="6391973" y="569112"/>
                </a:lnTo>
                <a:lnTo>
                  <a:pt x="6344336" y="566915"/>
                </a:lnTo>
                <a:lnTo>
                  <a:pt x="6296469" y="565594"/>
                </a:lnTo>
                <a:lnTo>
                  <a:pt x="6248400" y="565150"/>
                </a:lnTo>
                <a:lnTo>
                  <a:pt x="6200318" y="565594"/>
                </a:lnTo>
                <a:lnTo>
                  <a:pt x="6152451" y="566915"/>
                </a:lnTo>
                <a:lnTo>
                  <a:pt x="6104814" y="569112"/>
                </a:lnTo>
                <a:lnTo>
                  <a:pt x="6057404" y="572173"/>
                </a:lnTo>
                <a:lnTo>
                  <a:pt x="6010237" y="576097"/>
                </a:lnTo>
                <a:lnTo>
                  <a:pt x="5963310" y="580859"/>
                </a:lnTo>
                <a:lnTo>
                  <a:pt x="5916650" y="586460"/>
                </a:lnTo>
                <a:lnTo>
                  <a:pt x="5870232" y="592899"/>
                </a:lnTo>
                <a:lnTo>
                  <a:pt x="5824093" y="600163"/>
                </a:lnTo>
                <a:lnTo>
                  <a:pt x="5778233" y="608253"/>
                </a:lnTo>
                <a:lnTo>
                  <a:pt x="5732653" y="617143"/>
                </a:lnTo>
                <a:lnTo>
                  <a:pt x="5687377" y="626846"/>
                </a:lnTo>
                <a:lnTo>
                  <a:pt x="5642381" y="637336"/>
                </a:lnTo>
                <a:lnTo>
                  <a:pt x="5597703" y="648614"/>
                </a:lnTo>
                <a:lnTo>
                  <a:pt x="5553341" y="660679"/>
                </a:lnTo>
                <a:lnTo>
                  <a:pt x="5509311" y="673506"/>
                </a:lnTo>
                <a:lnTo>
                  <a:pt x="5465597" y="687095"/>
                </a:lnTo>
                <a:lnTo>
                  <a:pt x="5422227" y="701446"/>
                </a:lnTo>
                <a:lnTo>
                  <a:pt x="5379212" y="716546"/>
                </a:lnTo>
                <a:lnTo>
                  <a:pt x="5336540" y="732383"/>
                </a:lnTo>
                <a:lnTo>
                  <a:pt x="5294236" y="748957"/>
                </a:lnTo>
                <a:lnTo>
                  <a:pt x="5252301" y="766254"/>
                </a:lnTo>
                <a:lnTo>
                  <a:pt x="5210734" y="784275"/>
                </a:lnTo>
                <a:lnTo>
                  <a:pt x="5169560" y="802995"/>
                </a:lnTo>
                <a:lnTo>
                  <a:pt x="5128780" y="822426"/>
                </a:lnTo>
                <a:lnTo>
                  <a:pt x="5088407" y="842556"/>
                </a:lnTo>
                <a:lnTo>
                  <a:pt x="5048428" y="863358"/>
                </a:lnTo>
                <a:lnTo>
                  <a:pt x="5008880" y="884847"/>
                </a:lnTo>
                <a:lnTo>
                  <a:pt x="4969738" y="907008"/>
                </a:lnTo>
                <a:lnTo>
                  <a:pt x="4931041" y="929830"/>
                </a:lnTo>
                <a:lnTo>
                  <a:pt x="4892776" y="953312"/>
                </a:lnTo>
                <a:lnTo>
                  <a:pt x="4854968" y="977430"/>
                </a:lnTo>
                <a:lnTo>
                  <a:pt x="4817605" y="1002207"/>
                </a:lnTo>
                <a:lnTo>
                  <a:pt x="4780712" y="1027607"/>
                </a:lnTo>
                <a:lnTo>
                  <a:pt x="4744288" y="1053630"/>
                </a:lnTo>
                <a:lnTo>
                  <a:pt x="4708334" y="1080262"/>
                </a:lnTo>
                <a:lnTo>
                  <a:pt x="4672876" y="1107516"/>
                </a:lnTo>
                <a:lnTo>
                  <a:pt x="4664811" y="1113942"/>
                </a:lnTo>
                <a:lnTo>
                  <a:pt x="4649813" y="1096124"/>
                </a:lnTo>
                <a:lnTo>
                  <a:pt x="4620438" y="1062228"/>
                </a:lnTo>
                <a:lnTo>
                  <a:pt x="4590593" y="1028750"/>
                </a:lnTo>
                <a:lnTo>
                  <a:pt x="4560265" y="995718"/>
                </a:lnTo>
                <a:lnTo>
                  <a:pt x="4529480" y="963129"/>
                </a:lnTo>
                <a:lnTo>
                  <a:pt x="4498225" y="930973"/>
                </a:lnTo>
                <a:lnTo>
                  <a:pt x="4466526" y="899274"/>
                </a:lnTo>
                <a:lnTo>
                  <a:pt x="4434370" y="868019"/>
                </a:lnTo>
                <a:lnTo>
                  <a:pt x="4401782" y="837234"/>
                </a:lnTo>
                <a:lnTo>
                  <a:pt x="4368749" y="806907"/>
                </a:lnTo>
                <a:lnTo>
                  <a:pt x="4335272" y="777062"/>
                </a:lnTo>
                <a:lnTo>
                  <a:pt x="4301375" y="747687"/>
                </a:lnTo>
                <a:lnTo>
                  <a:pt x="4267060" y="718781"/>
                </a:lnTo>
                <a:lnTo>
                  <a:pt x="4232313" y="690372"/>
                </a:lnTo>
                <a:lnTo>
                  <a:pt x="4197172" y="662457"/>
                </a:lnTo>
                <a:lnTo>
                  <a:pt x="4161612" y="635038"/>
                </a:lnTo>
                <a:lnTo>
                  <a:pt x="4125645" y="608114"/>
                </a:lnTo>
                <a:lnTo>
                  <a:pt x="4089285" y="581710"/>
                </a:lnTo>
                <a:lnTo>
                  <a:pt x="4052532" y="555802"/>
                </a:lnTo>
                <a:lnTo>
                  <a:pt x="4015397" y="530428"/>
                </a:lnTo>
                <a:lnTo>
                  <a:pt x="3977881" y="505574"/>
                </a:lnTo>
                <a:lnTo>
                  <a:pt x="3939984" y="481241"/>
                </a:lnTo>
                <a:lnTo>
                  <a:pt x="3901719" y="457441"/>
                </a:lnTo>
                <a:lnTo>
                  <a:pt x="3863098" y="434187"/>
                </a:lnTo>
                <a:lnTo>
                  <a:pt x="3824109" y="411467"/>
                </a:lnTo>
                <a:lnTo>
                  <a:pt x="3784752" y="389305"/>
                </a:lnTo>
                <a:lnTo>
                  <a:pt x="3745065" y="367690"/>
                </a:lnTo>
                <a:lnTo>
                  <a:pt x="3705021" y="346646"/>
                </a:lnTo>
                <a:lnTo>
                  <a:pt x="3664648" y="326161"/>
                </a:lnTo>
                <a:lnTo>
                  <a:pt x="3623932" y="306247"/>
                </a:lnTo>
                <a:lnTo>
                  <a:pt x="3582886" y="286905"/>
                </a:lnTo>
                <a:lnTo>
                  <a:pt x="3541522" y="268147"/>
                </a:lnTo>
                <a:lnTo>
                  <a:pt x="3499840" y="249974"/>
                </a:lnTo>
                <a:lnTo>
                  <a:pt x="3457841" y="232397"/>
                </a:lnTo>
                <a:lnTo>
                  <a:pt x="3415538" y="215404"/>
                </a:lnTo>
                <a:lnTo>
                  <a:pt x="3372942" y="199021"/>
                </a:lnTo>
                <a:lnTo>
                  <a:pt x="3330029" y="183248"/>
                </a:lnTo>
                <a:lnTo>
                  <a:pt x="3286836" y="168084"/>
                </a:lnTo>
                <a:lnTo>
                  <a:pt x="3243351" y="153530"/>
                </a:lnTo>
                <a:lnTo>
                  <a:pt x="3199587" y="139611"/>
                </a:lnTo>
                <a:lnTo>
                  <a:pt x="3155556" y="126314"/>
                </a:lnTo>
                <a:lnTo>
                  <a:pt x="3111246" y="113652"/>
                </a:lnTo>
                <a:lnTo>
                  <a:pt x="3066669" y="101625"/>
                </a:lnTo>
                <a:lnTo>
                  <a:pt x="3021825" y="90246"/>
                </a:lnTo>
                <a:lnTo>
                  <a:pt x="2976740" y="79514"/>
                </a:lnTo>
                <a:lnTo>
                  <a:pt x="2931388" y="69443"/>
                </a:lnTo>
                <a:lnTo>
                  <a:pt x="2885808" y="60020"/>
                </a:lnTo>
                <a:lnTo>
                  <a:pt x="2839974" y="51269"/>
                </a:lnTo>
                <a:lnTo>
                  <a:pt x="2793923" y="43192"/>
                </a:lnTo>
                <a:lnTo>
                  <a:pt x="2747632" y="35788"/>
                </a:lnTo>
                <a:lnTo>
                  <a:pt x="2701112" y="29057"/>
                </a:lnTo>
                <a:lnTo>
                  <a:pt x="2654389" y="23012"/>
                </a:lnTo>
                <a:lnTo>
                  <a:pt x="2607437" y="17665"/>
                </a:lnTo>
                <a:lnTo>
                  <a:pt x="2560282" y="13017"/>
                </a:lnTo>
                <a:lnTo>
                  <a:pt x="2512923" y="9055"/>
                </a:lnTo>
                <a:lnTo>
                  <a:pt x="2465374" y="5816"/>
                </a:lnTo>
                <a:lnTo>
                  <a:pt x="2417635" y="3276"/>
                </a:lnTo>
                <a:lnTo>
                  <a:pt x="2369693" y="1460"/>
                </a:lnTo>
                <a:lnTo>
                  <a:pt x="2321585" y="368"/>
                </a:lnTo>
                <a:lnTo>
                  <a:pt x="2273300" y="0"/>
                </a:lnTo>
                <a:lnTo>
                  <a:pt x="2225002" y="368"/>
                </a:lnTo>
                <a:lnTo>
                  <a:pt x="2176894" y="1460"/>
                </a:lnTo>
                <a:lnTo>
                  <a:pt x="2128951" y="3276"/>
                </a:lnTo>
                <a:lnTo>
                  <a:pt x="2081212" y="5816"/>
                </a:lnTo>
                <a:lnTo>
                  <a:pt x="2033663" y="9055"/>
                </a:lnTo>
                <a:lnTo>
                  <a:pt x="1986305" y="13017"/>
                </a:lnTo>
                <a:lnTo>
                  <a:pt x="1939150" y="17665"/>
                </a:lnTo>
                <a:lnTo>
                  <a:pt x="1892198" y="23012"/>
                </a:lnTo>
                <a:lnTo>
                  <a:pt x="1845475" y="29057"/>
                </a:lnTo>
                <a:lnTo>
                  <a:pt x="1798955" y="35788"/>
                </a:lnTo>
                <a:lnTo>
                  <a:pt x="1752663" y="43192"/>
                </a:lnTo>
                <a:lnTo>
                  <a:pt x="1706613" y="51269"/>
                </a:lnTo>
                <a:lnTo>
                  <a:pt x="1660779" y="60020"/>
                </a:lnTo>
                <a:lnTo>
                  <a:pt x="1615198" y="69443"/>
                </a:lnTo>
                <a:lnTo>
                  <a:pt x="1569847" y="79514"/>
                </a:lnTo>
                <a:lnTo>
                  <a:pt x="1524762" y="90246"/>
                </a:lnTo>
                <a:lnTo>
                  <a:pt x="1479918" y="101625"/>
                </a:lnTo>
                <a:lnTo>
                  <a:pt x="1435341" y="113652"/>
                </a:lnTo>
                <a:lnTo>
                  <a:pt x="1391031" y="126314"/>
                </a:lnTo>
                <a:lnTo>
                  <a:pt x="1347000" y="139611"/>
                </a:lnTo>
                <a:lnTo>
                  <a:pt x="1303235" y="153530"/>
                </a:lnTo>
                <a:lnTo>
                  <a:pt x="1259751" y="168084"/>
                </a:lnTo>
                <a:lnTo>
                  <a:pt x="1216558" y="183248"/>
                </a:lnTo>
                <a:lnTo>
                  <a:pt x="1173645" y="199021"/>
                </a:lnTo>
                <a:lnTo>
                  <a:pt x="1131049" y="215404"/>
                </a:lnTo>
                <a:lnTo>
                  <a:pt x="1088745" y="232397"/>
                </a:lnTo>
                <a:lnTo>
                  <a:pt x="1046746" y="249974"/>
                </a:lnTo>
                <a:lnTo>
                  <a:pt x="1005065" y="268147"/>
                </a:lnTo>
                <a:lnTo>
                  <a:pt x="963701" y="286905"/>
                </a:lnTo>
                <a:lnTo>
                  <a:pt x="922655" y="306247"/>
                </a:lnTo>
                <a:lnTo>
                  <a:pt x="881938" y="326161"/>
                </a:lnTo>
                <a:lnTo>
                  <a:pt x="841565" y="346646"/>
                </a:lnTo>
                <a:lnTo>
                  <a:pt x="801522" y="367690"/>
                </a:lnTo>
                <a:lnTo>
                  <a:pt x="761834" y="389305"/>
                </a:lnTo>
                <a:lnTo>
                  <a:pt x="722477" y="411467"/>
                </a:lnTo>
                <a:lnTo>
                  <a:pt x="683488" y="434187"/>
                </a:lnTo>
                <a:lnTo>
                  <a:pt x="644867" y="457441"/>
                </a:lnTo>
                <a:lnTo>
                  <a:pt x="606602" y="481241"/>
                </a:lnTo>
                <a:lnTo>
                  <a:pt x="568706" y="505574"/>
                </a:lnTo>
                <a:lnTo>
                  <a:pt x="531190" y="530428"/>
                </a:lnTo>
                <a:lnTo>
                  <a:pt x="494055" y="555802"/>
                </a:lnTo>
                <a:lnTo>
                  <a:pt x="457301" y="581710"/>
                </a:lnTo>
                <a:lnTo>
                  <a:pt x="420941" y="608114"/>
                </a:lnTo>
                <a:lnTo>
                  <a:pt x="384975" y="635038"/>
                </a:lnTo>
                <a:lnTo>
                  <a:pt x="349415" y="662457"/>
                </a:lnTo>
                <a:lnTo>
                  <a:pt x="314274" y="690372"/>
                </a:lnTo>
                <a:lnTo>
                  <a:pt x="279527" y="718781"/>
                </a:lnTo>
                <a:lnTo>
                  <a:pt x="245211" y="747687"/>
                </a:lnTo>
                <a:lnTo>
                  <a:pt x="211315" y="777062"/>
                </a:lnTo>
                <a:lnTo>
                  <a:pt x="177838" y="806907"/>
                </a:lnTo>
                <a:lnTo>
                  <a:pt x="144805" y="837234"/>
                </a:lnTo>
                <a:lnTo>
                  <a:pt x="112217" y="868019"/>
                </a:lnTo>
                <a:lnTo>
                  <a:pt x="80060" y="899274"/>
                </a:lnTo>
                <a:lnTo>
                  <a:pt x="48361" y="930973"/>
                </a:lnTo>
                <a:lnTo>
                  <a:pt x="17106" y="963129"/>
                </a:lnTo>
                <a:lnTo>
                  <a:pt x="0" y="981240"/>
                </a:lnTo>
                <a:lnTo>
                  <a:pt x="0" y="4749800"/>
                </a:lnTo>
                <a:lnTo>
                  <a:pt x="4272026" y="4749800"/>
                </a:lnTo>
                <a:lnTo>
                  <a:pt x="4941760" y="4749800"/>
                </a:lnTo>
                <a:lnTo>
                  <a:pt x="7772400" y="4749800"/>
                </a:lnTo>
                <a:lnTo>
                  <a:pt x="7772400" y="1068362"/>
                </a:lnTo>
                <a:close/>
              </a:path>
            </a:pathLst>
          </a:custGeom>
          <a:solidFill>
            <a:srgbClr val="F2FC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41301" y="2688820"/>
            <a:ext cx="768985" cy="757555"/>
          </a:xfrm>
          <a:custGeom>
            <a:avLst/>
            <a:gdLst/>
            <a:ahLst/>
            <a:cxnLst/>
            <a:rect l="l" t="t" r="r" b="b"/>
            <a:pathLst>
              <a:path w="768985" h="757554">
                <a:moveTo>
                  <a:pt x="0" y="0"/>
                </a:moveTo>
                <a:lnTo>
                  <a:pt x="52333" y="511432"/>
                </a:lnTo>
                <a:lnTo>
                  <a:pt x="138822" y="755613"/>
                </a:lnTo>
                <a:lnTo>
                  <a:pt x="145834" y="757273"/>
                </a:lnTo>
                <a:lnTo>
                  <a:pt x="477056" y="757273"/>
                </a:lnTo>
                <a:lnTo>
                  <a:pt x="662825" y="707555"/>
                </a:lnTo>
                <a:lnTo>
                  <a:pt x="768454" y="430023"/>
                </a:lnTo>
                <a:lnTo>
                  <a:pt x="734620" y="263809"/>
                </a:lnTo>
                <a:lnTo>
                  <a:pt x="499182" y="142579"/>
                </a:lnTo>
                <a:lnTo>
                  <a:pt x="0" y="0"/>
                </a:lnTo>
                <a:close/>
              </a:path>
            </a:pathLst>
          </a:custGeom>
          <a:solidFill>
            <a:srgbClr val="B5DB93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41301" y="4107666"/>
            <a:ext cx="768985" cy="757555"/>
          </a:xfrm>
          <a:custGeom>
            <a:avLst/>
            <a:gdLst/>
            <a:ahLst/>
            <a:cxnLst/>
            <a:rect l="l" t="t" r="r" b="b"/>
            <a:pathLst>
              <a:path w="768985" h="757554">
                <a:moveTo>
                  <a:pt x="0" y="0"/>
                </a:moveTo>
                <a:lnTo>
                  <a:pt x="52333" y="511432"/>
                </a:lnTo>
                <a:lnTo>
                  <a:pt x="138822" y="755613"/>
                </a:lnTo>
                <a:lnTo>
                  <a:pt x="145828" y="757271"/>
                </a:lnTo>
                <a:lnTo>
                  <a:pt x="477060" y="757271"/>
                </a:lnTo>
                <a:lnTo>
                  <a:pt x="662825" y="707555"/>
                </a:lnTo>
                <a:lnTo>
                  <a:pt x="768454" y="430023"/>
                </a:lnTo>
                <a:lnTo>
                  <a:pt x="734620" y="263809"/>
                </a:lnTo>
                <a:lnTo>
                  <a:pt x="499182" y="142579"/>
                </a:lnTo>
                <a:lnTo>
                  <a:pt x="0" y="0"/>
                </a:lnTo>
                <a:close/>
              </a:path>
            </a:pathLst>
          </a:custGeom>
          <a:solidFill>
            <a:srgbClr val="E29984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173157" y="4107666"/>
            <a:ext cx="768985" cy="757555"/>
          </a:xfrm>
          <a:custGeom>
            <a:avLst/>
            <a:gdLst/>
            <a:ahLst/>
            <a:cxnLst/>
            <a:rect l="l" t="t" r="r" b="b"/>
            <a:pathLst>
              <a:path w="768985" h="757554">
                <a:moveTo>
                  <a:pt x="0" y="0"/>
                </a:moveTo>
                <a:lnTo>
                  <a:pt x="52333" y="511432"/>
                </a:lnTo>
                <a:lnTo>
                  <a:pt x="138822" y="755613"/>
                </a:lnTo>
                <a:lnTo>
                  <a:pt x="145828" y="757271"/>
                </a:lnTo>
                <a:lnTo>
                  <a:pt x="477060" y="757271"/>
                </a:lnTo>
                <a:lnTo>
                  <a:pt x="662825" y="707555"/>
                </a:lnTo>
                <a:lnTo>
                  <a:pt x="768454" y="430023"/>
                </a:lnTo>
                <a:lnTo>
                  <a:pt x="734620" y="263809"/>
                </a:lnTo>
                <a:lnTo>
                  <a:pt x="499182" y="142579"/>
                </a:lnTo>
                <a:lnTo>
                  <a:pt x="0" y="0"/>
                </a:lnTo>
                <a:close/>
              </a:path>
            </a:pathLst>
          </a:custGeom>
          <a:solidFill>
            <a:srgbClr val="A382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5444559" y="4107666"/>
            <a:ext cx="768985" cy="757555"/>
          </a:xfrm>
          <a:custGeom>
            <a:avLst/>
            <a:gdLst/>
            <a:ahLst/>
            <a:cxnLst/>
            <a:rect l="l" t="t" r="r" b="b"/>
            <a:pathLst>
              <a:path w="768985" h="757554">
                <a:moveTo>
                  <a:pt x="0" y="0"/>
                </a:moveTo>
                <a:lnTo>
                  <a:pt x="52333" y="511432"/>
                </a:lnTo>
                <a:lnTo>
                  <a:pt x="138822" y="755613"/>
                </a:lnTo>
                <a:lnTo>
                  <a:pt x="145828" y="757271"/>
                </a:lnTo>
                <a:lnTo>
                  <a:pt x="477060" y="757271"/>
                </a:lnTo>
                <a:lnTo>
                  <a:pt x="662825" y="707555"/>
                </a:lnTo>
                <a:lnTo>
                  <a:pt x="768454" y="430023"/>
                </a:lnTo>
                <a:lnTo>
                  <a:pt x="734620" y="263809"/>
                </a:lnTo>
                <a:lnTo>
                  <a:pt x="499182" y="142579"/>
                </a:lnTo>
                <a:lnTo>
                  <a:pt x="0" y="0"/>
                </a:lnTo>
                <a:close/>
              </a:path>
            </a:pathLst>
          </a:custGeom>
          <a:solidFill>
            <a:srgbClr val="60A3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223226" y="2688820"/>
            <a:ext cx="768985" cy="757555"/>
          </a:xfrm>
          <a:custGeom>
            <a:avLst/>
            <a:gdLst/>
            <a:ahLst/>
            <a:cxnLst/>
            <a:rect l="l" t="t" r="r" b="b"/>
            <a:pathLst>
              <a:path w="768985" h="757554">
                <a:moveTo>
                  <a:pt x="0" y="0"/>
                </a:moveTo>
                <a:lnTo>
                  <a:pt x="52333" y="511432"/>
                </a:lnTo>
                <a:lnTo>
                  <a:pt x="138822" y="755613"/>
                </a:lnTo>
                <a:lnTo>
                  <a:pt x="145834" y="757273"/>
                </a:lnTo>
                <a:lnTo>
                  <a:pt x="477056" y="757273"/>
                </a:lnTo>
                <a:lnTo>
                  <a:pt x="662825" y="707555"/>
                </a:lnTo>
                <a:lnTo>
                  <a:pt x="768454" y="430023"/>
                </a:lnTo>
                <a:lnTo>
                  <a:pt x="734620" y="263809"/>
                </a:lnTo>
                <a:lnTo>
                  <a:pt x="499182" y="142579"/>
                </a:lnTo>
                <a:lnTo>
                  <a:pt x="0" y="0"/>
                </a:lnTo>
                <a:close/>
              </a:path>
            </a:pathLst>
          </a:custGeom>
          <a:solidFill>
            <a:srgbClr val="F2C972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6548" y="304797"/>
            <a:ext cx="5279390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801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350" y="6350"/>
            <a:ext cx="7759700" cy="3079750"/>
          </a:xfrm>
          <a:custGeom>
            <a:avLst/>
            <a:gdLst/>
            <a:ahLst/>
            <a:cxnLst/>
            <a:rect l="l" t="t" r="r" b="b"/>
            <a:pathLst>
              <a:path w="7759700" h="3079750">
                <a:moveTo>
                  <a:pt x="7759687" y="0"/>
                </a:moveTo>
                <a:lnTo>
                  <a:pt x="0" y="0"/>
                </a:lnTo>
                <a:lnTo>
                  <a:pt x="0" y="3079750"/>
                </a:lnTo>
                <a:lnTo>
                  <a:pt x="7759687" y="3079750"/>
                </a:lnTo>
                <a:lnTo>
                  <a:pt x="7759687" y="0"/>
                </a:lnTo>
                <a:close/>
              </a:path>
            </a:pathLst>
          </a:custGeom>
          <a:solidFill>
            <a:srgbClr val="F2FC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350" y="8331200"/>
            <a:ext cx="7759700" cy="1727200"/>
          </a:xfrm>
          <a:custGeom>
            <a:avLst/>
            <a:gdLst/>
            <a:ahLst/>
            <a:cxnLst/>
            <a:rect l="l" t="t" r="r" b="b"/>
            <a:pathLst>
              <a:path w="7759700" h="1727200">
                <a:moveTo>
                  <a:pt x="7759687" y="0"/>
                </a:moveTo>
                <a:lnTo>
                  <a:pt x="0" y="0"/>
                </a:lnTo>
                <a:lnTo>
                  <a:pt x="0" y="1727200"/>
                </a:lnTo>
                <a:lnTo>
                  <a:pt x="7759687" y="1727200"/>
                </a:lnTo>
                <a:lnTo>
                  <a:pt x="7759687" y="0"/>
                </a:lnTo>
                <a:close/>
              </a:path>
            </a:pathLst>
          </a:custGeom>
          <a:solidFill>
            <a:srgbClr val="3F7A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3400" y="304797"/>
            <a:ext cx="2998470" cy="1689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1">
                <a:solidFill>
                  <a:srgbClr val="3F7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296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A1E99-F45D-425E-A2B3-96A1E44A3A7A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BB920-4538-42EB-A6CF-96DC19921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5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300" y="511555"/>
            <a:ext cx="196024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287D3D"/>
                </a:solidFill>
                <a:latin typeface="Public Sans Medium"/>
                <a:cs typeface="Public Sans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652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C90E22-931B-55DF-3882-11B4004C142D}"/>
              </a:ext>
            </a:extLst>
          </p:cNvPr>
          <p:cNvSpPr/>
          <p:nvPr/>
        </p:nvSpPr>
        <p:spPr>
          <a:xfrm>
            <a:off x="0" y="24320"/>
            <a:ext cx="7772400" cy="19933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42D8E9-C409-C9BC-7D77-BAE81E7C0277}"/>
              </a:ext>
            </a:extLst>
          </p:cNvPr>
          <p:cNvSpPr txBox="1"/>
          <p:nvPr/>
        </p:nvSpPr>
        <p:spPr>
          <a:xfrm>
            <a:off x="368602" y="407422"/>
            <a:ext cx="7458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Helvetica" pitchFamily="2" charset="0"/>
              </a:rPr>
              <a:t>Header</a:t>
            </a:r>
            <a:endParaRPr lang="en-US" sz="2400" b="1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EA245-AA13-5F1A-B8B1-94963E9C8131}"/>
              </a:ext>
            </a:extLst>
          </p:cNvPr>
          <p:cNvSpPr txBox="1"/>
          <p:nvPr/>
        </p:nvSpPr>
        <p:spPr>
          <a:xfrm>
            <a:off x="393244" y="1036010"/>
            <a:ext cx="3362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Copy Block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AE536-2011-9D75-052D-FF13E93A9D63}"/>
              </a:ext>
            </a:extLst>
          </p:cNvPr>
          <p:cNvSpPr txBox="1"/>
          <p:nvPr/>
        </p:nvSpPr>
        <p:spPr>
          <a:xfrm>
            <a:off x="368602" y="2373922"/>
            <a:ext cx="27991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Helvetica" pitchFamily="2" charset="0"/>
              </a:rPr>
              <a:t>Lorem ipsum dolor sit </a:t>
            </a:r>
            <a:r>
              <a:rPr lang="en-US" b="1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b="1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b="1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b="1" dirty="0">
                <a:solidFill>
                  <a:schemeClr val="tx2"/>
                </a:solidFill>
                <a:latin typeface="Helvetica" pitchFamily="2" charset="0"/>
              </a:rPr>
              <a:t> ed </a:t>
            </a:r>
            <a:r>
              <a:rPr lang="en-US" b="1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b="1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Helvetica" pitchFamily="2" charset="0"/>
              </a:rPr>
              <a:t>elit</a:t>
            </a:r>
            <a:r>
              <a:rPr lang="en-US" b="1" dirty="0">
                <a:solidFill>
                  <a:schemeClr val="tx2"/>
                </a:solidFill>
                <a:latin typeface="Helvetica" pitchFamily="2" charset="0"/>
              </a:rPr>
              <a:t>, sed do </a:t>
            </a:r>
            <a:r>
              <a:rPr lang="en-US" b="1" dirty="0" err="1">
                <a:solidFill>
                  <a:schemeClr val="tx2"/>
                </a:solidFill>
                <a:latin typeface="Helvetica" pitchFamily="2" charset="0"/>
              </a:rPr>
              <a:t>eiusmod</a:t>
            </a:r>
            <a:r>
              <a:rPr lang="en-US" b="1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Helvetica" pitchFamily="2" charset="0"/>
              </a:rPr>
              <a:t>tempor</a:t>
            </a:r>
            <a:r>
              <a:rPr lang="en-US" b="1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Helvetica" pitchFamily="2" charset="0"/>
              </a:rPr>
              <a:t>anum</a:t>
            </a:r>
            <a:r>
              <a:rPr lang="en-US" b="1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Helvetica" pitchFamily="2" charset="0"/>
              </a:rPr>
              <a:t>incididunt</a:t>
            </a:r>
            <a:r>
              <a:rPr lang="en-US" b="1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Helvetica" pitchFamily="2" charset="0"/>
              </a:rPr>
              <a:t>ut</a:t>
            </a:r>
            <a:r>
              <a:rPr lang="en-US" b="1" dirty="0">
                <a:solidFill>
                  <a:schemeClr val="tx2"/>
                </a:solidFill>
                <a:latin typeface="Helvetica" pitchFamily="2" charset="0"/>
              </a:rPr>
              <a:t> labore 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11F1FB-6AE2-B29D-E74B-8092B1B98BCD}"/>
              </a:ext>
            </a:extLst>
          </p:cNvPr>
          <p:cNvSpPr txBox="1"/>
          <p:nvPr/>
        </p:nvSpPr>
        <p:spPr>
          <a:xfrm>
            <a:off x="426579" y="4384341"/>
            <a:ext cx="220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Copy Block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43EDE-B501-256B-9007-7051F2496F3A}"/>
              </a:ext>
            </a:extLst>
          </p:cNvPr>
          <p:cNvSpPr txBox="1"/>
          <p:nvPr/>
        </p:nvSpPr>
        <p:spPr>
          <a:xfrm>
            <a:off x="413413" y="5198314"/>
            <a:ext cx="220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Copy Block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CAAD10-E39B-3859-FAD5-DB3096A92AFB}"/>
              </a:ext>
            </a:extLst>
          </p:cNvPr>
          <p:cNvSpPr txBox="1"/>
          <p:nvPr/>
        </p:nvSpPr>
        <p:spPr>
          <a:xfrm>
            <a:off x="413413" y="6012287"/>
            <a:ext cx="220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Copy Block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7457A-BDF7-D99B-D0AD-8BD7E1D27879}"/>
              </a:ext>
            </a:extLst>
          </p:cNvPr>
          <p:cNvSpPr txBox="1"/>
          <p:nvPr/>
        </p:nvSpPr>
        <p:spPr>
          <a:xfrm>
            <a:off x="413413" y="6826260"/>
            <a:ext cx="220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Copy Block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CDCAC4-6581-AAD0-019D-E4496A528910}"/>
              </a:ext>
            </a:extLst>
          </p:cNvPr>
          <p:cNvSpPr/>
          <p:nvPr/>
        </p:nvSpPr>
        <p:spPr>
          <a:xfrm>
            <a:off x="512885" y="8122690"/>
            <a:ext cx="1531883" cy="1512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02015F-96EB-2A78-54E9-9EF0ABA8050E}"/>
              </a:ext>
            </a:extLst>
          </p:cNvPr>
          <p:cNvSpPr txBox="1"/>
          <p:nvPr/>
        </p:nvSpPr>
        <p:spPr>
          <a:xfrm>
            <a:off x="660944" y="8524911"/>
            <a:ext cx="1235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QR Code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096C18-DBE9-53B6-A054-E8B6A2D8C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698" y="9086530"/>
            <a:ext cx="2009642" cy="53590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F5F134-E6C7-3982-F05E-D1801858F619}"/>
              </a:ext>
            </a:extLst>
          </p:cNvPr>
          <p:cNvCxnSpPr>
            <a:cxnSpLocks/>
          </p:cNvCxnSpPr>
          <p:nvPr/>
        </p:nvCxnSpPr>
        <p:spPr>
          <a:xfrm>
            <a:off x="5165024" y="9086530"/>
            <a:ext cx="0" cy="614486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D2A88E3-5F17-7F1E-A709-54183B74511B}"/>
              </a:ext>
            </a:extLst>
          </p:cNvPr>
          <p:cNvSpPr/>
          <p:nvPr/>
        </p:nvSpPr>
        <p:spPr>
          <a:xfrm>
            <a:off x="5454997" y="9011116"/>
            <a:ext cx="1920313" cy="689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FA11D3-3C73-6AAD-66CB-8BBF6087FEC6}"/>
              </a:ext>
            </a:extLst>
          </p:cNvPr>
          <p:cNvSpPr txBox="1"/>
          <p:nvPr/>
        </p:nvSpPr>
        <p:spPr>
          <a:xfrm>
            <a:off x="5408843" y="9156685"/>
            <a:ext cx="206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Your Logo Here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4BE199-BD9C-6CE2-6345-BEB9199E4520}"/>
              </a:ext>
            </a:extLst>
          </p:cNvPr>
          <p:cNvSpPr/>
          <p:nvPr/>
        </p:nvSpPr>
        <p:spPr>
          <a:xfrm>
            <a:off x="3044462" y="542221"/>
            <a:ext cx="8133988" cy="81339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147E27-1BB0-C464-9495-330D67E5D8D2}"/>
              </a:ext>
            </a:extLst>
          </p:cNvPr>
          <p:cNvSpPr txBox="1"/>
          <p:nvPr/>
        </p:nvSpPr>
        <p:spPr>
          <a:xfrm>
            <a:off x="5008302" y="4344796"/>
            <a:ext cx="1602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Photo or</a:t>
            </a:r>
            <a:br>
              <a:rPr lang="en-US" sz="2000" dirty="0">
                <a:solidFill>
                  <a:schemeClr val="tx2"/>
                </a:solidFill>
                <a:latin typeface="Helvetica" pitchFamily="2" charset="0"/>
              </a:rPr>
            </a:b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429113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HEADER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8300" y="1172971"/>
            <a:ext cx="13582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50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Public Sans Medium"/>
                <a:cs typeface="Public Sans Medium"/>
              </a:rPr>
              <a:t>Subhead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27020" y="3336220"/>
            <a:ext cx="1586865" cy="64579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Public Sans Medium"/>
                <a:cs typeface="Public Sans Medium"/>
              </a:rPr>
              <a:t>Cont</a:t>
            </a:r>
            <a:r>
              <a:rPr kumimoji="0" sz="1800" b="0" i="0" u="none" strike="noStrike" kern="0" cap="none" spc="-250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Public Sans Medium"/>
                <a:cs typeface="Public Sans Medium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Public Sans Medium"/>
                <a:cs typeface="Public Sans Medium"/>
              </a:rPr>
              <a:t>ent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Public Sans Medium"/>
                <a:cs typeface="Public Sans Medium"/>
              </a:rPr>
              <a:t> 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Public Sans Medium"/>
                <a:cs typeface="Public Sans Medium"/>
              </a:rPr>
              <a:t>Bl</a:t>
            </a:r>
            <a:r>
              <a:rPr kumimoji="0" sz="1800" b="0" i="0" u="none" strike="noStrike" kern="0" cap="none" spc="-170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Public Sans Medium"/>
                <a:cs typeface="Public Sans Medium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Public Sans Medium"/>
                <a:cs typeface="Public Sans Medium"/>
              </a:rPr>
              <a:t>ock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60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Public Sans Medium"/>
                <a:cs typeface="Public Sans Medium"/>
              </a:rPr>
              <a:t>putcopyhere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03220" y="4364735"/>
            <a:ext cx="24257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189" marR="0" lvl="0" indent="-110489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23189" algn="l"/>
              </a:tabLst>
              <a:defRPr/>
            </a:pP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Public Sans Medium"/>
                <a:cs typeface="Public Sans Medium"/>
              </a:rPr>
              <a:t>Placeholderforbulletedorothercopy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100" y="3336220"/>
            <a:ext cx="1698625" cy="64579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Public Sans Medium"/>
                <a:cs typeface="Public Sans Medium"/>
              </a:rPr>
              <a:t>Cont</a:t>
            </a:r>
            <a:r>
              <a:rPr kumimoji="0" sz="1800" b="0" i="0" u="none" strike="noStrike" kern="0" cap="none" spc="-254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Public Sans Medium"/>
                <a:cs typeface="Public Sans Medium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Public Sans Medium"/>
                <a:cs typeface="Public Sans Medium"/>
              </a:rPr>
              <a:t>ent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Public Sans Medium"/>
                <a:cs typeface="Public Sans Medium"/>
              </a:rPr>
              <a:t> 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Public Sans Medium"/>
                <a:cs typeface="Public Sans Medium"/>
              </a:rPr>
              <a:t>Bl</a:t>
            </a:r>
            <a:r>
              <a:rPr kumimoji="0" sz="1800" b="0" i="0" u="none" strike="noStrike" kern="0" cap="none" spc="-165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Public Sans Medium"/>
                <a:cs typeface="Public Sans Medium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Public Sans Medium"/>
                <a:cs typeface="Public Sans Medium"/>
              </a:rPr>
              <a:t>ock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Public Sans Medium"/>
                <a:cs typeface="Public Sans Medium"/>
              </a:rPr>
              <a:t>putsupportingcopyhere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100" y="4067740"/>
            <a:ext cx="1698625" cy="64579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Public Sans Medium"/>
                <a:cs typeface="Public Sans Medium"/>
              </a:rPr>
              <a:t>Cont</a:t>
            </a:r>
            <a:r>
              <a:rPr kumimoji="0" sz="1800" b="0" i="0" u="none" strike="noStrike" kern="0" cap="none" spc="-250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Public Sans Medium"/>
                <a:cs typeface="Public Sans Medium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Public Sans Medium"/>
                <a:cs typeface="Public Sans Medium"/>
              </a:rPr>
              <a:t>ent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Public Sans Medium"/>
                <a:cs typeface="Public Sans Medium"/>
              </a:rPr>
              <a:t> 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Public Sans Medium"/>
                <a:cs typeface="Public Sans Medium"/>
              </a:rPr>
              <a:t>Bl</a:t>
            </a:r>
            <a:r>
              <a:rPr kumimoji="0" sz="1800" b="0" i="0" u="none" strike="noStrike" kern="0" cap="none" spc="-170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Public Sans Medium"/>
                <a:cs typeface="Public Sans Medium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Public Sans Medium"/>
                <a:cs typeface="Public Sans Medium"/>
              </a:rPr>
              <a:t>ock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Public Sans Medium"/>
                <a:cs typeface="Public Sans Medium"/>
              </a:rPr>
              <a:t>putsupportingcopyhere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-6350" y="3454400"/>
            <a:ext cx="7785100" cy="5674360"/>
            <a:chOff x="-6350" y="3454400"/>
            <a:chExt cx="7785100" cy="5674360"/>
          </a:xfrm>
        </p:grpSpPr>
        <p:sp>
          <p:nvSpPr>
            <p:cNvPr id="9" name="object 9"/>
            <p:cNvSpPr/>
            <p:nvPr/>
          </p:nvSpPr>
          <p:spPr>
            <a:xfrm>
              <a:off x="0" y="7623056"/>
              <a:ext cx="7772400" cy="1499235"/>
            </a:xfrm>
            <a:custGeom>
              <a:avLst/>
              <a:gdLst/>
              <a:ahLst/>
              <a:cxnLst/>
              <a:rect l="l" t="t" r="r" b="b"/>
              <a:pathLst>
                <a:path w="7772400" h="1499234">
                  <a:moveTo>
                    <a:pt x="3967366" y="1353661"/>
                  </a:moveTo>
                  <a:lnTo>
                    <a:pt x="3967392" y="1353877"/>
                  </a:lnTo>
                  <a:lnTo>
                    <a:pt x="3967392" y="1354080"/>
                  </a:lnTo>
                  <a:lnTo>
                    <a:pt x="3967405" y="1354284"/>
                  </a:lnTo>
                  <a:lnTo>
                    <a:pt x="3916882" y="1335978"/>
                  </a:lnTo>
                  <a:lnTo>
                    <a:pt x="3866584" y="1316523"/>
                  </a:lnTo>
                  <a:lnTo>
                    <a:pt x="3816518" y="1295974"/>
                  </a:lnTo>
                  <a:lnTo>
                    <a:pt x="3766691" y="1274384"/>
                  </a:lnTo>
                  <a:lnTo>
                    <a:pt x="3717108" y="1251807"/>
                  </a:lnTo>
                  <a:lnTo>
                    <a:pt x="3667777" y="1228299"/>
                  </a:lnTo>
                  <a:lnTo>
                    <a:pt x="3618703" y="1203912"/>
                  </a:lnTo>
                  <a:lnTo>
                    <a:pt x="3569894" y="1178701"/>
                  </a:lnTo>
                  <a:lnTo>
                    <a:pt x="3521356" y="1152720"/>
                  </a:lnTo>
                  <a:lnTo>
                    <a:pt x="3473096" y="1126024"/>
                  </a:lnTo>
                  <a:lnTo>
                    <a:pt x="3425119" y="1098666"/>
                  </a:lnTo>
                  <a:lnTo>
                    <a:pt x="3377433" y="1070700"/>
                  </a:lnTo>
                  <a:lnTo>
                    <a:pt x="3330043" y="1042182"/>
                  </a:lnTo>
                  <a:lnTo>
                    <a:pt x="3282957" y="1013164"/>
                  </a:lnTo>
                  <a:lnTo>
                    <a:pt x="3236182" y="983700"/>
                  </a:lnTo>
                  <a:lnTo>
                    <a:pt x="3189722" y="953846"/>
                  </a:lnTo>
                  <a:lnTo>
                    <a:pt x="3143586" y="923655"/>
                  </a:lnTo>
                  <a:lnTo>
                    <a:pt x="3097780" y="893182"/>
                  </a:lnTo>
                  <a:lnTo>
                    <a:pt x="3052309" y="862480"/>
                  </a:lnTo>
                  <a:lnTo>
                    <a:pt x="3007181" y="831604"/>
                  </a:lnTo>
                  <a:lnTo>
                    <a:pt x="2962402" y="800607"/>
                  </a:lnTo>
                  <a:lnTo>
                    <a:pt x="2917979" y="769545"/>
                  </a:lnTo>
                  <a:lnTo>
                    <a:pt x="2873918" y="738471"/>
                  </a:lnTo>
                  <a:lnTo>
                    <a:pt x="2830226" y="707439"/>
                  </a:lnTo>
                  <a:lnTo>
                    <a:pt x="2786909" y="676503"/>
                  </a:lnTo>
                  <a:lnTo>
                    <a:pt x="2743973" y="645718"/>
                  </a:lnTo>
                  <a:lnTo>
                    <a:pt x="2701426" y="615137"/>
                  </a:lnTo>
                  <a:lnTo>
                    <a:pt x="2659274" y="584815"/>
                  </a:lnTo>
                  <a:lnTo>
                    <a:pt x="2617523" y="554806"/>
                  </a:lnTo>
                  <a:lnTo>
                    <a:pt x="2576179" y="525165"/>
                  </a:lnTo>
                  <a:lnTo>
                    <a:pt x="2535250" y="495944"/>
                  </a:lnTo>
                  <a:lnTo>
                    <a:pt x="2494742" y="467199"/>
                  </a:lnTo>
                  <a:lnTo>
                    <a:pt x="2454662" y="438983"/>
                  </a:lnTo>
                  <a:lnTo>
                    <a:pt x="2415015" y="411350"/>
                  </a:lnTo>
                  <a:lnTo>
                    <a:pt x="2375808" y="384356"/>
                  </a:lnTo>
                  <a:lnTo>
                    <a:pt x="2337048" y="358053"/>
                  </a:lnTo>
                  <a:lnTo>
                    <a:pt x="2298742" y="332497"/>
                  </a:lnTo>
                  <a:lnTo>
                    <a:pt x="2260896" y="307740"/>
                  </a:lnTo>
                  <a:lnTo>
                    <a:pt x="2223516" y="283838"/>
                  </a:lnTo>
                  <a:lnTo>
                    <a:pt x="2186609" y="260844"/>
                  </a:lnTo>
                  <a:lnTo>
                    <a:pt x="2150182" y="238813"/>
                  </a:lnTo>
                  <a:lnTo>
                    <a:pt x="2114240" y="217799"/>
                  </a:lnTo>
                  <a:lnTo>
                    <a:pt x="2078792" y="197855"/>
                  </a:lnTo>
                  <a:lnTo>
                    <a:pt x="2043842" y="179037"/>
                  </a:lnTo>
                  <a:lnTo>
                    <a:pt x="2009398" y="161397"/>
                  </a:lnTo>
                  <a:lnTo>
                    <a:pt x="1942052" y="129872"/>
                  </a:lnTo>
                  <a:lnTo>
                    <a:pt x="1876807" y="103714"/>
                  </a:lnTo>
                  <a:lnTo>
                    <a:pt x="1810153" y="80815"/>
                  </a:lnTo>
                  <a:lnTo>
                    <a:pt x="1742020" y="60200"/>
                  </a:lnTo>
                  <a:lnTo>
                    <a:pt x="1672525" y="42148"/>
                  </a:lnTo>
                  <a:lnTo>
                    <a:pt x="1601787" y="26934"/>
                  </a:lnTo>
                  <a:lnTo>
                    <a:pt x="1529923" y="14835"/>
                  </a:lnTo>
                  <a:lnTo>
                    <a:pt x="1457050" y="6129"/>
                  </a:lnTo>
                  <a:lnTo>
                    <a:pt x="1383286" y="1091"/>
                  </a:lnTo>
                  <a:lnTo>
                    <a:pt x="1308750" y="0"/>
                  </a:lnTo>
                  <a:lnTo>
                    <a:pt x="1271228" y="1020"/>
                  </a:lnTo>
                  <a:lnTo>
                    <a:pt x="1195753" y="6365"/>
                  </a:lnTo>
                  <a:lnTo>
                    <a:pt x="1157829" y="10760"/>
                  </a:lnTo>
                  <a:lnTo>
                    <a:pt x="1119799" y="16349"/>
                  </a:lnTo>
                  <a:lnTo>
                    <a:pt x="1081679" y="23166"/>
                  </a:lnTo>
                  <a:lnTo>
                    <a:pt x="1043484" y="31247"/>
                  </a:lnTo>
                  <a:lnTo>
                    <a:pt x="1005228" y="40625"/>
                  </a:lnTo>
                  <a:lnTo>
                    <a:pt x="966926" y="51336"/>
                  </a:lnTo>
                  <a:lnTo>
                    <a:pt x="928592" y="63413"/>
                  </a:lnTo>
                  <a:lnTo>
                    <a:pt x="890242" y="76893"/>
                  </a:lnTo>
                  <a:lnTo>
                    <a:pt x="851890" y="91808"/>
                  </a:lnTo>
                  <a:lnTo>
                    <a:pt x="813551" y="108195"/>
                  </a:lnTo>
                  <a:lnTo>
                    <a:pt x="775239" y="126087"/>
                  </a:lnTo>
                  <a:lnTo>
                    <a:pt x="736969" y="145518"/>
                  </a:lnTo>
                  <a:lnTo>
                    <a:pt x="698756" y="166525"/>
                  </a:lnTo>
                  <a:lnTo>
                    <a:pt x="660615" y="189141"/>
                  </a:lnTo>
                  <a:lnTo>
                    <a:pt x="622560" y="213400"/>
                  </a:lnTo>
                  <a:lnTo>
                    <a:pt x="584606" y="239338"/>
                  </a:lnTo>
                  <a:lnTo>
                    <a:pt x="546768" y="266989"/>
                  </a:lnTo>
                  <a:lnTo>
                    <a:pt x="509060" y="296387"/>
                  </a:lnTo>
                  <a:lnTo>
                    <a:pt x="471498" y="327568"/>
                  </a:lnTo>
                  <a:lnTo>
                    <a:pt x="434095" y="360565"/>
                  </a:lnTo>
                  <a:lnTo>
                    <a:pt x="396867" y="395414"/>
                  </a:lnTo>
                  <a:lnTo>
                    <a:pt x="359828" y="432149"/>
                  </a:lnTo>
                  <a:lnTo>
                    <a:pt x="322994" y="470804"/>
                  </a:lnTo>
                  <a:lnTo>
                    <a:pt x="286378" y="511415"/>
                  </a:lnTo>
                  <a:lnTo>
                    <a:pt x="249995" y="554015"/>
                  </a:lnTo>
                  <a:lnTo>
                    <a:pt x="213861" y="598640"/>
                  </a:lnTo>
                  <a:lnTo>
                    <a:pt x="177990" y="645324"/>
                  </a:lnTo>
                  <a:lnTo>
                    <a:pt x="142396" y="694101"/>
                  </a:lnTo>
                  <a:lnTo>
                    <a:pt x="107095" y="745007"/>
                  </a:lnTo>
                  <a:lnTo>
                    <a:pt x="72100" y="798075"/>
                  </a:lnTo>
                  <a:lnTo>
                    <a:pt x="37428" y="853341"/>
                  </a:lnTo>
                  <a:lnTo>
                    <a:pt x="3091" y="910839"/>
                  </a:lnTo>
                  <a:lnTo>
                    <a:pt x="0" y="916276"/>
                  </a:lnTo>
                </a:path>
                <a:path w="7772400" h="1499234">
                  <a:moveTo>
                    <a:pt x="7772400" y="1498818"/>
                  </a:moveTo>
                  <a:lnTo>
                    <a:pt x="7743627" y="1457056"/>
                  </a:lnTo>
                  <a:lnTo>
                    <a:pt x="7700662" y="1399399"/>
                  </a:lnTo>
                  <a:lnTo>
                    <a:pt x="7654867" y="1343264"/>
                  </a:lnTo>
                  <a:lnTo>
                    <a:pt x="7606155" y="1288939"/>
                  </a:lnTo>
                  <a:lnTo>
                    <a:pt x="7554437" y="1236710"/>
                  </a:lnTo>
                  <a:lnTo>
                    <a:pt x="7499623" y="1186866"/>
                  </a:lnTo>
                  <a:lnTo>
                    <a:pt x="7441626" y="1139694"/>
                  </a:lnTo>
                  <a:lnTo>
                    <a:pt x="7380358" y="1095480"/>
                  </a:lnTo>
                  <a:lnTo>
                    <a:pt x="7348469" y="1074573"/>
                  </a:lnTo>
                  <a:lnTo>
                    <a:pt x="7315728" y="1054513"/>
                  </a:lnTo>
                  <a:lnTo>
                    <a:pt x="7282126" y="1035337"/>
                  </a:lnTo>
                  <a:lnTo>
                    <a:pt x="7247650" y="1017080"/>
                  </a:lnTo>
                  <a:lnTo>
                    <a:pt x="7212290" y="999777"/>
                  </a:lnTo>
                  <a:lnTo>
                    <a:pt x="7176035" y="983467"/>
                  </a:lnTo>
                  <a:lnTo>
                    <a:pt x="7138873" y="968183"/>
                  </a:lnTo>
                  <a:lnTo>
                    <a:pt x="7100793" y="953963"/>
                  </a:lnTo>
                  <a:lnTo>
                    <a:pt x="7061785" y="940841"/>
                  </a:lnTo>
                  <a:lnTo>
                    <a:pt x="7021837" y="928855"/>
                  </a:lnTo>
                  <a:lnTo>
                    <a:pt x="6980938" y="918039"/>
                  </a:lnTo>
                  <a:lnTo>
                    <a:pt x="6939078" y="908430"/>
                  </a:lnTo>
                  <a:lnTo>
                    <a:pt x="6896245" y="900064"/>
                  </a:lnTo>
                  <a:lnTo>
                    <a:pt x="6852427" y="892976"/>
                  </a:lnTo>
                  <a:lnTo>
                    <a:pt x="6807615" y="887203"/>
                  </a:lnTo>
                  <a:lnTo>
                    <a:pt x="6761797" y="882780"/>
                  </a:lnTo>
                  <a:lnTo>
                    <a:pt x="6714962" y="879744"/>
                  </a:lnTo>
                  <a:lnTo>
                    <a:pt x="6667098" y="878130"/>
                  </a:lnTo>
                  <a:lnTo>
                    <a:pt x="6618195" y="877974"/>
                  </a:lnTo>
                  <a:lnTo>
                    <a:pt x="6568242" y="879312"/>
                  </a:lnTo>
                  <a:lnTo>
                    <a:pt x="6517228" y="882180"/>
                  </a:lnTo>
                  <a:lnTo>
                    <a:pt x="6465141" y="886614"/>
                  </a:lnTo>
                  <a:lnTo>
                    <a:pt x="6411970" y="892650"/>
                  </a:lnTo>
                  <a:lnTo>
                    <a:pt x="6357705" y="900324"/>
                  </a:lnTo>
                  <a:lnTo>
                    <a:pt x="6302334" y="909671"/>
                  </a:lnTo>
                  <a:lnTo>
                    <a:pt x="6245847" y="920728"/>
                  </a:lnTo>
                  <a:lnTo>
                    <a:pt x="6188232" y="933531"/>
                  </a:lnTo>
                  <a:lnTo>
                    <a:pt x="6129478" y="948115"/>
                  </a:lnTo>
                  <a:lnTo>
                    <a:pt x="6069574" y="964516"/>
                  </a:lnTo>
                  <a:lnTo>
                    <a:pt x="6008510" y="982771"/>
                  </a:lnTo>
                  <a:lnTo>
                    <a:pt x="5946273" y="1002916"/>
                  </a:lnTo>
                  <a:lnTo>
                    <a:pt x="5882853" y="1024985"/>
                  </a:lnTo>
                  <a:lnTo>
                    <a:pt x="5818239" y="1049016"/>
                  </a:lnTo>
                  <a:lnTo>
                    <a:pt x="5752420" y="1075043"/>
                  </a:lnTo>
                  <a:lnTo>
                    <a:pt x="5685384" y="1103103"/>
                  </a:lnTo>
                  <a:lnTo>
                    <a:pt x="5634423" y="1125125"/>
                  </a:lnTo>
                  <a:lnTo>
                    <a:pt x="5584174" y="1147014"/>
                  </a:lnTo>
                  <a:lnTo>
                    <a:pt x="5534621" y="1168723"/>
                  </a:lnTo>
                  <a:lnTo>
                    <a:pt x="5485746" y="1190203"/>
                  </a:lnTo>
                  <a:lnTo>
                    <a:pt x="5437535" y="1211405"/>
                  </a:lnTo>
                  <a:lnTo>
                    <a:pt x="5389970" y="1232280"/>
                  </a:lnTo>
                  <a:lnTo>
                    <a:pt x="5343034" y="1252780"/>
                  </a:lnTo>
                  <a:lnTo>
                    <a:pt x="5296711" y="1272856"/>
                  </a:lnTo>
                  <a:lnTo>
                    <a:pt x="5250985" y="1292458"/>
                  </a:lnTo>
                  <a:lnTo>
                    <a:pt x="5205838" y="1311539"/>
                  </a:lnTo>
                  <a:lnTo>
                    <a:pt x="5161255" y="1330050"/>
                  </a:lnTo>
                  <a:lnTo>
                    <a:pt x="5117219" y="1347942"/>
                  </a:lnTo>
                  <a:lnTo>
                    <a:pt x="5073714" y="1365165"/>
                  </a:lnTo>
                  <a:lnTo>
                    <a:pt x="5030722" y="1381672"/>
                  </a:lnTo>
                  <a:lnTo>
                    <a:pt x="4988228" y="1397414"/>
                  </a:lnTo>
                  <a:lnTo>
                    <a:pt x="4946214" y="1412342"/>
                  </a:lnTo>
                  <a:lnTo>
                    <a:pt x="4904665" y="1426407"/>
                  </a:lnTo>
                  <a:lnTo>
                    <a:pt x="4854287" y="1437300"/>
                  </a:lnTo>
                  <a:lnTo>
                    <a:pt x="4804005" y="1446309"/>
                  </a:lnTo>
                  <a:lnTo>
                    <a:pt x="4753825" y="1453477"/>
                  </a:lnTo>
                  <a:lnTo>
                    <a:pt x="4703753" y="1458850"/>
                  </a:lnTo>
                  <a:lnTo>
                    <a:pt x="4653793" y="1462475"/>
                  </a:lnTo>
                  <a:lnTo>
                    <a:pt x="4603951" y="1464395"/>
                  </a:lnTo>
                  <a:lnTo>
                    <a:pt x="4554232" y="1464656"/>
                  </a:lnTo>
                  <a:lnTo>
                    <a:pt x="4504643" y="1463304"/>
                  </a:lnTo>
                  <a:lnTo>
                    <a:pt x="4455187" y="1460385"/>
                  </a:lnTo>
                  <a:lnTo>
                    <a:pt x="4405872" y="1455942"/>
                  </a:lnTo>
                  <a:lnTo>
                    <a:pt x="4356701" y="1450021"/>
                  </a:lnTo>
                  <a:lnTo>
                    <a:pt x="4307681" y="1442669"/>
                  </a:lnTo>
                  <a:lnTo>
                    <a:pt x="4258817" y="1433930"/>
                  </a:lnTo>
                  <a:lnTo>
                    <a:pt x="4210114" y="1423849"/>
                  </a:lnTo>
                  <a:lnTo>
                    <a:pt x="4161577" y="1412472"/>
                  </a:lnTo>
                  <a:lnTo>
                    <a:pt x="4113213" y="1399843"/>
                  </a:lnTo>
                  <a:lnTo>
                    <a:pt x="4065027" y="1386009"/>
                  </a:lnTo>
                  <a:lnTo>
                    <a:pt x="4017023" y="1371015"/>
                  </a:lnTo>
                  <a:lnTo>
                    <a:pt x="3969208" y="1354906"/>
                  </a:lnTo>
                </a:path>
              </a:pathLst>
            </a:custGeom>
            <a:ln w="12700">
              <a:solidFill>
                <a:srgbClr val="ACD58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540000" y="3454400"/>
              <a:ext cx="0" cy="4162425"/>
            </a:xfrm>
            <a:custGeom>
              <a:avLst/>
              <a:gdLst/>
              <a:ahLst/>
              <a:cxnLst/>
              <a:rect l="l" t="t" r="r" b="b"/>
              <a:pathLst>
                <a:path h="4162425">
                  <a:moveTo>
                    <a:pt x="0" y="0"/>
                  </a:moveTo>
                  <a:lnTo>
                    <a:pt x="0" y="4162183"/>
                  </a:lnTo>
                </a:path>
              </a:pathLst>
            </a:custGeom>
            <a:ln w="12700">
              <a:solidFill>
                <a:srgbClr val="EBEAE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3600" y="9296400"/>
            <a:ext cx="1428751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100" y="7689595"/>
            <a:ext cx="12369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Arial"/>
                <a:cs typeface="Arial"/>
              </a:rPr>
              <a:t>Copy</a:t>
            </a:r>
            <a:r>
              <a:rPr kumimoji="0" sz="1800" b="1" i="0" u="none" strike="noStrike" kern="0" cap="none" spc="-85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Arial"/>
                <a:cs typeface="Arial"/>
              </a:rPr>
              <a:t>Block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8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Arial"/>
                <a:cs typeface="Arial"/>
              </a:rPr>
              <a:t>copy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2100" y="233355"/>
            <a:ext cx="1589405" cy="64579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Cont</a:t>
            </a:r>
            <a:r>
              <a:rPr kumimoji="0" sz="1800" b="0" i="0" u="none" strike="noStrike" kern="0" cap="none" spc="-254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ent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 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Bl</a:t>
            </a:r>
            <a:r>
              <a:rPr kumimoji="0" sz="1800" b="0" i="0" u="none" strike="noStrike" kern="0" cap="none" spc="-165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ock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60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Putcopyhere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14063" y="694943"/>
            <a:ext cx="7950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60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copyblock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5270" y="1399031"/>
            <a:ext cx="3930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rgbClr val="1C698C"/>
                </a:solidFill>
                <a:effectLst/>
                <a:uLnTx/>
                <a:uFillTx/>
                <a:latin typeface="Arial"/>
                <a:cs typeface="Arial"/>
              </a:rPr>
              <a:t>North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19248" y="1399031"/>
            <a:ext cx="4171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rgbClr val="B03C25"/>
                </a:solidFill>
                <a:effectLst/>
                <a:uLnTx/>
                <a:uFillTx/>
                <a:latin typeface="Arial"/>
                <a:cs typeface="Arial"/>
              </a:rPr>
              <a:t>South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53108" y="1737359"/>
            <a:ext cx="863600" cy="325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3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Arial"/>
                <a:cs typeface="Arial"/>
              </a:rPr>
              <a:t>Northwest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1" u="none" strike="noStrike" kern="0" cap="none" spc="0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Arial"/>
                <a:cs typeface="Arial"/>
              </a:rPr>
              <a:t>including</a:t>
            </a:r>
            <a:r>
              <a:rPr kumimoji="0" sz="900" b="0" i="1" u="none" strike="noStrike" kern="0" cap="none" spc="114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1" u="none" strike="noStrike" kern="0" cap="none" spc="-10" normalizeH="0" baseline="0" noProof="0" dirty="0">
                <a:ln>
                  <a:noFill/>
                </a:ln>
                <a:solidFill>
                  <a:srgbClr val="287D3D"/>
                </a:solidFill>
                <a:effectLst/>
                <a:uLnTx/>
                <a:uFillTx/>
                <a:latin typeface="Arial"/>
                <a:cs typeface="Arial"/>
              </a:rPr>
              <a:t>Alaska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12630" y="1743456"/>
            <a:ext cx="887094" cy="328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13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-10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Arial"/>
                <a:cs typeface="Arial"/>
              </a:rPr>
              <a:t>Southwest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10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1" u="none" strike="noStrike" kern="0" cap="none" spc="0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Arial"/>
                <a:cs typeface="Arial"/>
              </a:rPr>
              <a:t>including</a:t>
            </a:r>
            <a:r>
              <a:rPr kumimoji="0" sz="900" b="0" i="1" u="none" strike="noStrike" kern="0" cap="none" spc="110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900" b="0" i="1" u="none" strike="noStrike" kern="0" cap="none" spc="-10" normalizeH="0" baseline="0" noProof="0" dirty="0">
                <a:ln>
                  <a:noFill/>
                </a:ln>
                <a:solidFill>
                  <a:srgbClr val="966828"/>
                </a:solidFill>
                <a:effectLst/>
                <a:uLnTx/>
                <a:uFillTx/>
                <a:latin typeface="Arial"/>
                <a:cs typeface="Arial"/>
              </a:rPr>
              <a:t>Hawai’i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3325368"/>
            <a:ext cx="7950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60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copyblock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4800" y="4992370"/>
            <a:ext cx="3512820" cy="784225"/>
          </a:xfrm>
          <a:custGeom>
            <a:avLst/>
            <a:gdLst/>
            <a:ahLst/>
            <a:cxnLst/>
            <a:rect l="l" t="t" r="r" b="b"/>
            <a:pathLst>
              <a:path w="3512820" h="784225">
                <a:moveTo>
                  <a:pt x="3512820" y="0"/>
                </a:moveTo>
                <a:lnTo>
                  <a:pt x="0" y="0"/>
                </a:lnTo>
                <a:lnTo>
                  <a:pt x="0" y="783703"/>
                </a:lnTo>
                <a:lnTo>
                  <a:pt x="3512820" y="783703"/>
                </a:lnTo>
                <a:lnTo>
                  <a:pt x="3512820" y="0"/>
                </a:lnTo>
                <a:close/>
              </a:path>
            </a:pathLst>
          </a:custGeom>
          <a:solidFill>
            <a:srgbClr val="E4F5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1000" y="5065776"/>
            <a:ext cx="10001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40" normalizeH="0" baseline="0" noProof="0" dirty="0">
                <a:ln>
                  <a:noFill/>
                </a:ln>
                <a:solidFill>
                  <a:srgbClr val="1C698C"/>
                </a:solidFill>
                <a:effectLst/>
                <a:uLnTx/>
                <a:uFillTx/>
                <a:latin typeface="Public Sans Medium"/>
                <a:cs typeface="Public Sans Medium"/>
              </a:rPr>
              <a:t>CopySubhead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200" y="5297423"/>
            <a:ext cx="495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1C698C"/>
                </a:solidFill>
                <a:effectLst/>
                <a:uLnTx/>
                <a:uFillTx/>
                <a:latin typeface="Arial"/>
                <a:cs typeface="Arial"/>
              </a:rPr>
              <a:t>•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2400" y="4992369"/>
            <a:ext cx="3505200" cy="877569"/>
          </a:xfrm>
          <a:custGeom>
            <a:avLst/>
            <a:gdLst/>
            <a:ahLst/>
            <a:cxnLst/>
            <a:rect l="l" t="t" r="r" b="b"/>
            <a:pathLst>
              <a:path w="3505200" h="877570">
                <a:moveTo>
                  <a:pt x="3505200" y="0"/>
                </a:moveTo>
                <a:lnTo>
                  <a:pt x="0" y="0"/>
                </a:lnTo>
                <a:lnTo>
                  <a:pt x="0" y="877567"/>
                </a:lnTo>
                <a:lnTo>
                  <a:pt x="3505200" y="877567"/>
                </a:lnTo>
                <a:lnTo>
                  <a:pt x="3505200" y="0"/>
                </a:lnTo>
                <a:close/>
              </a:path>
            </a:pathLst>
          </a:custGeom>
          <a:solidFill>
            <a:srgbClr val="E4F5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38600" y="5065776"/>
            <a:ext cx="9817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1C698C"/>
                </a:solidFill>
                <a:effectLst/>
                <a:uLnTx/>
                <a:uFillTx/>
                <a:latin typeface="Public Sans Medium"/>
                <a:cs typeface="Public Sans Medium"/>
              </a:rPr>
              <a:t>CopySubhead</a:t>
            </a:r>
            <a:r>
              <a:rPr kumimoji="0" sz="1100" b="1" i="0" u="none" strike="noStrike" kern="0" cap="none" spc="-20" normalizeH="0" baseline="0" noProof="0" dirty="0">
                <a:ln>
                  <a:noFill/>
                </a:ln>
                <a:solidFill>
                  <a:srgbClr val="1C698C"/>
                </a:solidFill>
                <a:effectLst/>
                <a:uLnTx/>
                <a:uFillTx/>
                <a:latin typeface="Arial"/>
                <a:cs typeface="Arial"/>
              </a:rPr>
              <a:t>2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14800" y="5297423"/>
            <a:ext cx="495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1C698C"/>
                </a:solidFill>
                <a:effectLst/>
                <a:uLnTx/>
                <a:uFillTx/>
                <a:latin typeface="Arial"/>
                <a:cs typeface="Arial"/>
              </a:rPr>
              <a:t>•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62400" y="5996938"/>
            <a:ext cx="3505200" cy="1283970"/>
          </a:xfrm>
          <a:custGeom>
            <a:avLst/>
            <a:gdLst/>
            <a:ahLst/>
            <a:cxnLst/>
            <a:rect l="l" t="t" r="r" b="b"/>
            <a:pathLst>
              <a:path w="3505200" h="1283970">
                <a:moveTo>
                  <a:pt x="3505200" y="0"/>
                </a:moveTo>
                <a:lnTo>
                  <a:pt x="0" y="0"/>
                </a:lnTo>
                <a:lnTo>
                  <a:pt x="0" y="1283779"/>
                </a:lnTo>
                <a:lnTo>
                  <a:pt x="3505200" y="1283779"/>
                </a:lnTo>
                <a:lnTo>
                  <a:pt x="3505200" y="0"/>
                </a:lnTo>
                <a:close/>
              </a:path>
            </a:pathLst>
          </a:custGeom>
          <a:solidFill>
            <a:srgbClr val="E4F5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38600" y="6071615"/>
            <a:ext cx="11252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60" normalizeH="0" baseline="0" noProof="0" dirty="0">
                <a:ln>
                  <a:noFill/>
                </a:ln>
                <a:solidFill>
                  <a:srgbClr val="1C698C"/>
                </a:solidFill>
                <a:effectLst/>
                <a:uLnTx/>
                <a:uFillTx/>
                <a:latin typeface="Public Sans Medium"/>
                <a:cs typeface="Public Sans Medium"/>
              </a:rPr>
              <a:t>CopySubhead4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14800" y="6303264"/>
            <a:ext cx="495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1C698C"/>
                </a:solidFill>
                <a:effectLst/>
                <a:uLnTx/>
                <a:uFillTx/>
                <a:latin typeface="Arial"/>
                <a:cs typeface="Arial"/>
              </a:rPr>
              <a:t>•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4800" y="5903074"/>
            <a:ext cx="3512820" cy="1377950"/>
          </a:xfrm>
          <a:custGeom>
            <a:avLst/>
            <a:gdLst/>
            <a:ahLst/>
            <a:cxnLst/>
            <a:rect l="l" t="t" r="r" b="b"/>
            <a:pathLst>
              <a:path w="3512820" h="1377950">
                <a:moveTo>
                  <a:pt x="3512820" y="0"/>
                </a:moveTo>
                <a:lnTo>
                  <a:pt x="0" y="0"/>
                </a:lnTo>
                <a:lnTo>
                  <a:pt x="0" y="1377645"/>
                </a:lnTo>
                <a:lnTo>
                  <a:pt x="3512820" y="1377645"/>
                </a:lnTo>
                <a:lnTo>
                  <a:pt x="3512820" y="0"/>
                </a:lnTo>
                <a:close/>
              </a:path>
            </a:pathLst>
          </a:custGeom>
          <a:solidFill>
            <a:srgbClr val="E4F5F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1000" y="5977128"/>
            <a:ext cx="11258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60" normalizeH="0" baseline="0" noProof="0" dirty="0">
                <a:ln>
                  <a:noFill/>
                </a:ln>
                <a:solidFill>
                  <a:srgbClr val="1C698C"/>
                </a:solidFill>
                <a:effectLst/>
                <a:uLnTx/>
                <a:uFillTx/>
                <a:latin typeface="Public Sans Medium"/>
                <a:cs typeface="Public Sans Medium"/>
              </a:rPr>
              <a:t>CopySubhead3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7200" y="6208776"/>
            <a:ext cx="495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rgbClr val="1C698C"/>
                </a:solidFill>
                <a:effectLst/>
                <a:uLnTx/>
                <a:uFillTx/>
                <a:latin typeface="Arial"/>
                <a:cs typeface="Arial"/>
              </a:rPr>
              <a:t>•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7222" y="2362930"/>
            <a:ext cx="3021638" cy="1862982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891317" y="2628392"/>
            <a:ext cx="2171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NW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23507" y="3347719"/>
            <a:ext cx="193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SW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72045" y="2954528"/>
            <a:ext cx="229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MW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15258" y="3509264"/>
            <a:ext cx="102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82724" y="2783840"/>
            <a:ext cx="107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221435" y="1352991"/>
            <a:ext cx="2401570" cy="727710"/>
            <a:chOff x="4221435" y="1352991"/>
            <a:chExt cx="2401570" cy="727710"/>
          </a:xfrm>
        </p:grpSpPr>
        <p:sp>
          <p:nvSpPr>
            <p:cNvPr id="29" name="object 29"/>
            <p:cNvSpPr/>
            <p:nvPr/>
          </p:nvSpPr>
          <p:spPr>
            <a:xfrm>
              <a:off x="4223658" y="1355214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5">
                  <a:moveTo>
                    <a:pt x="149390" y="0"/>
                  </a:moveTo>
                  <a:lnTo>
                    <a:pt x="102172" y="7616"/>
                  </a:lnTo>
                  <a:lnTo>
                    <a:pt x="61164" y="28825"/>
                  </a:lnTo>
                  <a:lnTo>
                    <a:pt x="28825" y="61165"/>
                  </a:lnTo>
                  <a:lnTo>
                    <a:pt x="7616" y="102174"/>
                  </a:lnTo>
                  <a:lnTo>
                    <a:pt x="0" y="149390"/>
                  </a:lnTo>
                  <a:lnTo>
                    <a:pt x="7616" y="196611"/>
                  </a:lnTo>
                  <a:lnTo>
                    <a:pt x="28825" y="237620"/>
                  </a:lnTo>
                  <a:lnTo>
                    <a:pt x="61164" y="269958"/>
                  </a:lnTo>
                  <a:lnTo>
                    <a:pt x="102172" y="291164"/>
                  </a:lnTo>
                  <a:lnTo>
                    <a:pt x="149390" y="298780"/>
                  </a:lnTo>
                  <a:lnTo>
                    <a:pt x="196606" y="291164"/>
                  </a:lnTo>
                  <a:lnTo>
                    <a:pt x="237614" y="269958"/>
                  </a:lnTo>
                  <a:lnTo>
                    <a:pt x="269953" y="237620"/>
                  </a:lnTo>
                  <a:lnTo>
                    <a:pt x="291162" y="196611"/>
                  </a:lnTo>
                  <a:lnTo>
                    <a:pt x="298780" y="149390"/>
                  </a:lnTo>
                  <a:lnTo>
                    <a:pt x="291162" y="102174"/>
                  </a:lnTo>
                  <a:lnTo>
                    <a:pt x="269953" y="61165"/>
                  </a:lnTo>
                  <a:lnTo>
                    <a:pt x="237614" y="28825"/>
                  </a:lnTo>
                  <a:lnTo>
                    <a:pt x="196606" y="7616"/>
                  </a:lnTo>
                  <a:lnTo>
                    <a:pt x="149390" y="0"/>
                  </a:lnTo>
                  <a:close/>
                </a:path>
              </a:pathLst>
            </a:custGeom>
            <a:solidFill>
              <a:srgbClr val="1C698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4223658" y="1355214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5">
                  <a:moveTo>
                    <a:pt x="149390" y="298780"/>
                  </a:moveTo>
                  <a:lnTo>
                    <a:pt x="196606" y="291164"/>
                  </a:lnTo>
                  <a:lnTo>
                    <a:pt x="237615" y="269958"/>
                  </a:lnTo>
                  <a:lnTo>
                    <a:pt x="269954" y="237620"/>
                  </a:lnTo>
                  <a:lnTo>
                    <a:pt x="291163" y="196611"/>
                  </a:lnTo>
                  <a:lnTo>
                    <a:pt x="298780" y="149390"/>
                  </a:lnTo>
                  <a:lnTo>
                    <a:pt x="291163" y="102173"/>
                  </a:lnTo>
                  <a:lnTo>
                    <a:pt x="269954" y="61165"/>
                  </a:lnTo>
                  <a:lnTo>
                    <a:pt x="237615" y="28825"/>
                  </a:lnTo>
                  <a:lnTo>
                    <a:pt x="196606" y="7616"/>
                  </a:lnTo>
                  <a:lnTo>
                    <a:pt x="149390" y="0"/>
                  </a:lnTo>
                  <a:lnTo>
                    <a:pt x="102173" y="7616"/>
                  </a:lnTo>
                  <a:lnTo>
                    <a:pt x="61165" y="28825"/>
                  </a:lnTo>
                  <a:lnTo>
                    <a:pt x="28825" y="61165"/>
                  </a:lnTo>
                  <a:lnTo>
                    <a:pt x="7616" y="102173"/>
                  </a:lnTo>
                  <a:lnTo>
                    <a:pt x="0" y="149390"/>
                  </a:lnTo>
                  <a:lnTo>
                    <a:pt x="7616" y="196611"/>
                  </a:lnTo>
                  <a:lnTo>
                    <a:pt x="28825" y="237620"/>
                  </a:lnTo>
                  <a:lnTo>
                    <a:pt x="61165" y="269958"/>
                  </a:lnTo>
                  <a:lnTo>
                    <a:pt x="102173" y="291164"/>
                  </a:lnTo>
                  <a:lnTo>
                    <a:pt x="149390" y="298780"/>
                  </a:lnTo>
                  <a:close/>
                </a:path>
              </a:pathLst>
            </a:custGeom>
            <a:ln w="4064">
              <a:solidFill>
                <a:srgbClr val="FBF9F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406599" y="1779539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5">
                  <a:moveTo>
                    <a:pt x="149390" y="0"/>
                  </a:moveTo>
                  <a:lnTo>
                    <a:pt x="102172" y="7616"/>
                  </a:lnTo>
                  <a:lnTo>
                    <a:pt x="61164" y="28825"/>
                  </a:lnTo>
                  <a:lnTo>
                    <a:pt x="28825" y="61164"/>
                  </a:lnTo>
                  <a:lnTo>
                    <a:pt x="7616" y="102172"/>
                  </a:lnTo>
                  <a:lnTo>
                    <a:pt x="0" y="149390"/>
                  </a:lnTo>
                  <a:lnTo>
                    <a:pt x="7616" y="196611"/>
                  </a:lnTo>
                  <a:lnTo>
                    <a:pt x="28825" y="237619"/>
                  </a:lnTo>
                  <a:lnTo>
                    <a:pt x="61164" y="269957"/>
                  </a:lnTo>
                  <a:lnTo>
                    <a:pt x="102172" y="291164"/>
                  </a:lnTo>
                  <a:lnTo>
                    <a:pt x="149390" y="298780"/>
                  </a:lnTo>
                  <a:lnTo>
                    <a:pt x="196606" y="291164"/>
                  </a:lnTo>
                  <a:lnTo>
                    <a:pt x="237614" y="269957"/>
                  </a:lnTo>
                  <a:lnTo>
                    <a:pt x="269953" y="237619"/>
                  </a:lnTo>
                  <a:lnTo>
                    <a:pt x="291162" y="196611"/>
                  </a:lnTo>
                  <a:lnTo>
                    <a:pt x="298780" y="149390"/>
                  </a:lnTo>
                  <a:lnTo>
                    <a:pt x="291162" y="102172"/>
                  </a:lnTo>
                  <a:lnTo>
                    <a:pt x="269953" y="61164"/>
                  </a:lnTo>
                  <a:lnTo>
                    <a:pt x="237614" y="28825"/>
                  </a:lnTo>
                  <a:lnTo>
                    <a:pt x="196606" y="7616"/>
                  </a:lnTo>
                  <a:lnTo>
                    <a:pt x="149390" y="0"/>
                  </a:lnTo>
                  <a:close/>
                </a:path>
              </a:pathLst>
            </a:custGeom>
            <a:solidFill>
              <a:srgbClr val="287D3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4406599" y="1779539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5">
                  <a:moveTo>
                    <a:pt x="149390" y="298780"/>
                  </a:moveTo>
                  <a:lnTo>
                    <a:pt x="196606" y="291164"/>
                  </a:lnTo>
                  <a:lnTo>
                    <a:pt x="237615" y="269958"/>
                  </a:lnTo>
                  <a:lnTo>
                    <a:pt x="269954" y="237620"/>
                  </a:lnTo>
                  <a:lnTo>
                    <a:pt x="291163" y="196611"/>
                  </a:lnTo>
                  <a:lnTo>
                    <a:pt x="298780" y="149390"/>
                  </a:lnTo>
                  <a:lnTo>
                    <a:pt x="291163" y="102173"/>
                  </a:lnTo>
                  <a:lnTo>
                    <a:pt x="269954" y="61165"/>
                  </a:lnTo>
                  <a:lnTo>
                    <a:pt x="237615" y="28825"/>
                  </a:lnTo>
                  <a:lnTo>
                    <a:pt x="196606" y="7616"/>
                  </a:lnTo>
                  <a:lnTo>
                    <a:pt x="149390" y="0"/>
                  </a:lnTo>
                  <a:lnTo>
                    <a:pt x="102173" y="7616"/>
                  </a:lnTo>
                  <a:lnTo>
                    <a:pt x="61165" y="28825"/>
                  </a:lnTo>
                  <a:lnTo>
                    <a:pt x="28825" y="61165"/>
                  </a:lnTo>
                  <a:lnTo>
                    <a:pt x="7616" y="102173"/>
                  </a:lnTo>
                  <a:lnTo>
                    <a:pt x="0" y="149390"/>
                  </a:lnTo>
                  <a:lnTo>
                    <a:pt x="7616" y="196611"/>
                  </a:lnTo>
                  <a:lnTo>
                    <a:pt x="28825" y="237620"/>
                  </a:lnTo>
                  <a:lnTo>
                    <a:pt x="61165" y="269958"/>
                  </a:lnTo>
                  <a:lnTo>
                    <a:pt x="102173" y="291164"/>
                  </a:lnTo>
                  <a:lnTo>
                    <a:pt x="149390" y="298780"/>
                  </a:lnTo>
                  <a:close/>
                </a:path>
              </a:pathLst>
            </a:custGeom>
            <a:ln w="4064">
              <a:solidFill>
                <a:srgbClr val="FBF9F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5267608" y="1355214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5">
                  <a:moveTo>
                    <a:pt x="149390" y="0"/>
                  </a:moveTo>
                  <a:lnTo>
                    <a:pt x="102167" y="7616"/>
                  </a:lnTo>
                  <a:lnTo>
                    <a:pt x="61159" y="28825"/>
                  </a:lnTo>
                  <a:lnTo>
                    <a:pt x="28821" y="61165"/>
                  </a:lnTo>
                  <a:lnTo>
                    <a:pt x="7614" y="102174"/>
                  </a:lnTo>
                  <a:lnTo>
                    <a:pt x="0" y="149390"/>
                  </a:lnTo>
                  <a:lnTo>
                    <a:pt x="7614" y="196611"/>
                  </a:lnTo>
                  <a:lnTo>
                    <a:pt x="28821" y="237620"/>
                  </a:lnTo>
                  <a:lnTo>
                    <a:pt x="61159" y="269958"/>
                  </a:lnTo>
                  <a:lnTo>
                    <a:pt x="102167" y="291164"/>
                  </a:lnTo>
                  <a:lnTo>
                    <a:pt x="149390" y="298780"/>
                  </a:lnTo>
                  <a:lnTo>
                    <a:pt x="196606" y="291164"/>
                  </a:lnTo>
                  <a:lnTo>
                    <a:pt x="237614" y="269958"/>
                  </a:lnTo>
                  <a:lnTo>
                    <a:pt x="269953" y="237620"/>
                  </a:lnTo>
                  <a:lnTo>
                    <a:pt x="291162" y="196611"/>
                  </a:lnTo>
                  <a:lnTo>
                    <a:pt x="298780" y="149390"/>
                  </a:lnTo>
                  <a:lnTo>
                    <a:pt x="291162" y="102174"/>
                  </a:lnTo>
                  <a:lnTo>
                    <a:pt x="269953" y="61165"/>
                  </a:lnTo>
                  <a:lnTo>
                    <a:pt x="237614" y="28825"/>
                  </a:lnTo>
                  <a:lnTo>
                    <a:pt x="196606" y="7616"/>
                  </a:lnTo>
                  <a:lnTo>
                    <a:pt x="149390" y="0"/>
                  </a:lnTo>
                  <a:close/>
                </a:path>
              </a:pathLst>
            </a:custGeom>
            <a:solidFill>
              <a:srgbClr val="B03C2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267608" y="1355214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5">
                  <a:moveTo>
                    <a:pt x="149390" y="298780"/>
                  </a:moveTo>
                  <a:lnTo>
                    <a:pt x="196606" y="291164"/>
                  </a:lnTo>
                  <a:lnTo>
                    <a:pt x="237615" y="269958"/>
                  </a:lnTo>
                  <a:lnTo>
                    <a:pt x="269954" y="237620"/>
                  </a:lnTo>
                  <a:lnTo>
                    <a:pt x="291163" y="196611"/>
                  </a:lnTo>
                  <a:lnTo>
                    <a:pt x="298780" y="149390"/>
                  </a:lnTo>
                  <a:lnTo>
                    <a:pt x="291163" y="102173"/>
                  </a:lnTo>
                  <a:lnTo>
                    <a:pt x="269954" y="61165"/>
                  </a:lnTo>
                  <a:lnTo>
                    <a:pt x="237615" y="28825"/>
                  </a:lnTo>
                  <a:lnTo>
                    <a:pt x="196606" y="7616"/>
                  </a:lnTo>
                  <a:lnTo>
                    <a:pt x="149390" y="0"/>
                  </a:lnTo>
                  <a:lnTo>
                    <a:pt x="102168" y="7616"/>
                  </a:lnTo>
                  <a:lnTo>
                    <a:pt x="61159" y="28825"/>
                  </a:lnTo>
                  <a:lnTo>
                    <a:pt x="28821" y="61165"/>
                  </a:lnTo>
                  <a:lnTo>
                    <a:pt x="7615" y="102173"/>
                  </a:lnTo>
                  <a:lnTo>
                    <a:pt x="0" y="149390"/>
                  </a:lnTo>
                  <a:lnTo>
                    <a:pt x="7615" y="196611"/>
                  </a:lnTo>
                  <a:lnTo>
                    <a:pt x="28821" y="237620"/>
                  </a:lnTo>
                  <a:lnTo>
                    <a:pt x="61159" y="269958"/>
                  </a:lnTo>
                  <a:lnTo>
                    <a:pt x="102168" y="291164"/>
                  </a:lnTo>
                  <a:lnTo>
                    <a:pt x="149390" y="298780"/>
                  </a:lnTo>
                  <a:close/>
                </a:path>
              </a:pathLst>
            </a:custGeom>
            <a:ln w="4064">
              <a:solidFill>
                <a:srgbClr val="FBF9F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966098" y="1777583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5">
                  <a:moveTo>
                    <a:pt x="149390" y="0"/>
                  </a:moveTo>
                  <a:lnTo>
                    <a:pt x="102172" y="7614"/>
                  </a:lnTo>
                  <a:lnTo>
                    <a:pt x="61164" y="28823"/>
                  </a:lnTo>
                  <a:lnTo>
                    <a:pt x="28825" y="61164"/>
                  </a:lnTo>
                  <a:lnTo>
                    <a:pt x="7616" y="102172"/>
                  </a:lnTo>
                  <a:lnTo>
                    <a:pt x="0" y="149390"/>
                  </a:lnTo>
                  <a:lnTo>
                    <a:pt x="7616" y="196609"/>
                  </a:lnTo>
                  <a:lnTo>
                    <a:pt x="28825" y="237619"/>
                  </a:lnTo>
                  <a:lnTo>
                    <a:pt x="61164" y="269957"/>
                  </a:lnTo>
                  <a:lnTo>
                    <a:pt x="102172" y="291164"/>
                  </a:lnTo>
                  <a:lnTo>
                    <a:pt x="149390" y="298778"/>
                  </a:lnTo>
                  <a:lnTo>
                    <a:pt x="196606" y="291164"/>
                  </a:lnTo>
                  <a:lnTo>
                    <a:pt x="237614" y="269957"/>
                  </a:lnTo>
                  <a:lnTo>
                    <a:pt x="269953" y="237619"/>
                  </a:lnTo>
                  <a:lnTo>
                    <a:pt x="291162" y="196609"/>
                  </a:lnTo>
                  <a:lnTo>
                    <a:pt x="298780" y="149390"/>
                  </a:lnTo>
                  <a:lnTo>
                    <a:pt x="291162" y="102172"/>
                  </a:lnTo>
                  <a:lnTo>
                    <a:pt x="269953" y="61164"/>
                  </a:lnTo>
                  <a:lnTo>
                    <a:pt x="237614" y="28823"/>
                  </a:lnTo>
                  <a:lnTo>
                    <a:pt x="196606" y="7614"/>
                  </a:lnTo>
                  <a:lnTo>
                    <a:pt x="149390" y="0"/>
                  </a:lnTo>
                  <a:close/>
                </a:path>
              </a:pathLst>
            </a:custGeom>
            <a:solidFill>
              <a:srgbClr val="966828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966098" y="1777583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5" h="299085">
                  <a:moveTo>
                    <a:pt x="149390" y="298780"/>
                  </a:moveTo>
                  <a:lnTo>
                    <a:pt x="196606" y="291164"/>
                  </a:lnTo>
                  <a:lnTo>
                    <a:pt x="237615" y="269958"/>
                  </a:lnTo>
                  <a:lnTo>
                    <a:pt x="269954" y="237620"/>
                  </a:lnTo>
                  <a:lnTo>
                    <a:pt x="291163" y="196611"/>
                  </a:lnTo>
                  <a:lnTo>
                    <a:pt x="298780" y="149390"/>
                  </a:lnTo>
                  <a:lnTo>
                    <a:pt x="291163" y="102173"/>
                  </a:lnTo>
                  <a:lnTo>
                    <a:pt x="269954" y="61165"/>
                  </a:lnTo>
                  <a:lnTo>
                    <a:pt x="237615" y="28825"/>
                  </a:lnTo>
                  <a:lnTo>
                    <a:pt x="196606" y="7616"/>
                  </a:lnTo>
                  <a:lnTo>
                    <a:pt x="149390" y="0"/>
                  </a:lnTo>
                  <a:lnTo>
                    <a:pt x="102173" y="7616"/>
                  </a:lnTo>
                  <a:lnTo>
                    <a:pt x="61165" y="28825"/>
                  </a:lnTo>
                  <a:lnTo>
                    <a:pt x="28825" y="61165"/>
                  </a:lnTo>
                  <a:lnTo>
                    <a:pt x="7616" y="102173"/>
                  </a:lnTo>
                  <a:lnTo>
                    <a:pt x="0" y="149390"/>
                  </a:lnTo>
                  <a:lnTo>
                    <a:pt x="7616" y="196611"/>
                  </a:lnTo>
                  <a:lnTo>
                    <a:pt x="28825" y="237620"/>
                  </a:lnTo>
                  <a:lnTo>
                    <a:pt x="61165" y="269958"/>
                  </a:lnTo>
                  <a:lnTo>
                    <a:pt x="102173" y="291164"/>
                  </a:lnTo>
                  <a:lnTo>
                    <a:pt x="149390" y="298780"/>
                  </a:lnTo>
                  <a:close/>
                </a:path>
              </a:pathLst>
            </a:custGeom>
            <a:ln w="4064">
              <a:solidFill>
                <a:srgbClr val="FBF9F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6321775" y="1355214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4" h="299085">
                  <a:moveTo>
                    <a:pt x="149390" y="0"/>
                  </a:moveTo>
                  <a:lnTo>
                    <a:pt x="102172" y="7616"/>
                  </a:lnTo>
                  <a:lnTo>
                    <a:pt x="61164" y="28825"/>
                  </a:lnTo>
                  <a:lnTo>
                    <a:pt x="28825" y="61165"/>
                  </a:lnTo>
                  <a:lnTo>
                    <a:pt x="7616" y="102174"/>
                  </a:lnTo>
                  <a:lnTo>
                    <a:pt x="0" y="149390"/>
                  </a:lnTo>
                  <a:lnTo>
                    <a:pt x="7616" y="196611"/>
                  </a:lnTo>
                  <a:lnTo>
                    <a:pt x="28825" y="237620"/>
                  </a:lnTo>
                  <a:lnTo>
                    <a:pt x="61164" y="269958"/>
                  </a:lnTo>
                  <a:lnTo>
                    <a:pt x="102172" y="291164"/>
                  </a:lnTo>
                  <a:lnTo>
                    <a:pt x="149390" y="298780"/>
                  </a:lnTo>
                  <a:lnTo>
                    <a:pt x="196611" y="291164"/>
                  </a:lnTo>
                  <a:lnTo>
                    <a:pt x="237620" y="269958"/>
                  </a:lnTo>
                  <a:lnTo>
                    <a:pt x="269958" y="237620"/>
                  </a:lnTo>
                  <a:lnTo>
                    <a:pt x="291164" y="196611"/>
                  </a:lnTo>
                  <a:lnTo>
                    <a:pt x="298780" y="149390"/>
                  </a:lnTo>
                  <a:lnTo>
                    <a:pt x="291164" y="102174"/>
                  </a:lnTo>
                  <a:lnTo>
                    <a:pt x="269958" y="61165"/>
                  </a:lnTo>
                  <a:lnTo>
                    <a:pt x="237620" y="28825"/>
                  </a:lnTo>
                  <a:lnTo>
                    <a:pt x="196611" y="7616"/>
                  </a:lnTo>
                  <a:lnTo>
                    <a:pt x="149390" y="0"/>
                  </a:lnTo>
                  <a:close/>
                </a:path>
              </a:pathLst>
            </a:custGeom>
            <a:solidFill>
              <a:srgbClr val="61467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6321775" y="1355214"/>
              <a:ext cx="299085" cy="299085"/>
            </a:xfrm>
            <a:custGeom>
              <a:avLst/>
              <a:gdLst/>
              <a:ahLst/>
              <a:cxnLst/>
              <a:rect l="l" t="t" r="r" b="b"/>
              <a:pathLst>
                <a:path w="299084" h="299085">
                  <a:moveTo>
                    <a:pt x="149390" y="298780"/>
                  </a:moveTo>
                  <a:lnTo>
                    <a:pt x="196611" y="291164"/>
                  </a:lnTo>
                  <a:lnTo>
                    <a:pt x="237620" y="269958"/>
                  </a:lnTo>
                  <a:lnTo>
                    <a:pt x="269958" y="237620"/>
                  </a:lnTo>
                  <a:lnTo>
                    <a:pt x="291165" y="196611"/>
                  </a:lnTo>
                  <a:lnTo>
                    <a:pt x="298781" y="149390"/>
                  </a:lnTo>
                  <a:lnTo>
                    <a:pt x="291165" y="102173"/>
                  </a:lnTo>
                  <a:lnTo>
                    <a:pt x="269958" y="61165"/>
                  </a:lnTo>
                  <a:lnTo>
                    <a:pt x="237620" y="28825"/>
                  </a:lnTo>
                  <a:lnTo>
                    <a:pt x="196611" y="7616"/>
                  </a:lnTo>
                  <a:lnTo>
                    <a:pt x="149390" y="0"/>
                  </a:lnTo>
                  <a:lnTo>
                    <a:pt x="102173" y="7616"/>
                  </a:lnTo>
                  <a:lnTo>
                    <a:pt x="61165" y="28825"/>
                  </a:lnTo>
                  <a:lnTo>
                    <a:pt x="28825" y="61165"/>
                  </a:lnTo>
                  <a:lnTo>
                    <a:pt x="7616" y="102173"/>
                  </a:lnTo>
                  <a:lnTo>
                    <a:pt x="0" y="149390"/>
                  </a:lnTo>
                  <a:lnTo>
                    <a:pt x="7616" y="196611"/>
                  </a:lnTo>
                  <a:lnTo>
                    <a:pt x="28825" y="237620"/>
                  </a:lnTo>
                  <a:lnTo>
                    <a:pt x="61165" y="269958"/>
                  </a:lnTo>
                  <a:lnTo>
                    <a:pt x="102173" y="291164"/>
                  </a:lnTo>
                  <a:lnTo>
                    <a:pt x="149390" y="298780"/>
                  </a:lnTo>
                  <a:close/>
                </a:path>
              </a:pathLst>
            </a:custGeom>
            <a:ln w="4064">
              <a:solidFill>
                <a:srgbClr val="FBF9F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314346" y="1406143"/>
            <a:ext cx="107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49564" y="1829816"/>
            <a:ext cx="2171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NW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61428" y="1406143"/>
            <a:ext cx="102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014772" y="1826768"/>
            <a:ext cx="193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SW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353032" y="1386840"/>
            <a:ext cx="8883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MW</a:t>
            </a:r>
            <a:r>
              <a:rPr kumimoji="0" sz="900" b="1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 </a:t>
            </a:r>
            <a:r>
              <a:rPr kumimoji="0" sz="1650" b="1" i="0" u="none" strike="noStrike" kern="0" cap="none" spc="-15" normalizeH="0" baseline="2525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Arial"/>
                <a:cs typeface="Arial"/>
              </a:rPr>
              <a:t>Midwest</a:t>
            </a:r>
            <a:endParaRPr kumimoji="0" sz="1650" b="0" i="0" u="none" strike="noStrike" kern="0" cap="none" spc="0" normalizeH="0" baseline="2525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879850" y="694690"/>
            <a:ext cx="0" cy="3648710"/>
          </a:xfrm>
          <a:custGeom>
            <a:avLst/>
            <a:gdLst/>
            <a:ahLst/>
            <a:cxnLst/>
            <a:rect l="l" t="t" r="r" b="b"/>
            <a:pathLst>
              <a:path h="3648710">
                <a:moveTo>
                  <a:pt x="0" y="0"/>
                </a:moveTo>
                <a:lnTo>
                  <a:pt x="0" y="3648710"/>
                </a:lnTo>
              </a:path>
            </a:pathLst>
          </a:custGeom>
          <a:ln w="12700">
            <a:solidFill>
              <a:srgbClr val="EBEAE9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04800" y="1714714"/>
            <a:ext cx="1546860" cy="259715"/>
          </a:xfrm>
          <a:prstGeom prst="rect">
            <a:avLst/>
          </a:prstGeom>
          <a:solidFill>
            <a:srgbClr val="F3E9F3"/>
          </a:solidFill>
        </p:spPr>
        <p:txBody>
          <a:bodyPr vert="horz" wrap="square" lIns="0" tIns="62865" rIns="0" bIns="0" rtlCol="0">
            <a:spAutoFit/>
          </a:bodyPr>
          <a:lstStyle/>
          <a:p>
            <a:pPr marL="191770" marR="0" lvl="0" indent="0" defTabSz="914400" eaLnBrk="1" fontAlgn="auto" latinLnBrk="0" hangingPunct="1">
              <a:lnSpc>
                <a:spcPct val="100000"/>
              </a:lnSpc>
              <a:spcBef>
                <a:spcPts val="4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60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copy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04800" y="2101429"/>
            <a:ext cx="1546860" cy="259715"/>
          </a:xfrm>
          <a:prstGeom prst="rect">
            <a:avLst/>
          </a:prstGeom>
          <a:solidFill>
            <a:srgbClr val="F3E9F3"/>
          </a:solidFill>
        </p:spPr>
        <p:txBody>
          <a:bodyPr vert="horz" wrap="square" lIns="0" tIns="59690" rIns="0" bIns="0" rtlCol="0">
            <a:spAutoFit/>
          </a:bodyPr>
          <a:lstStyle/>
          <a:p>
            <a:pPr marL="327025" marR="0" lvl="0" indent="0" defTabSz="91440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55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copy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04800" y="2488144"/>
            <a:ext cx="1546860" cy="259715"/>
          </a:xfrm>
          <a:prstGeom prst="rect">
            <a:avLst/>
          </a:prstGeom>
          <a:solidFill>
            <a:srgbClr val="F3E9F3"/>
          </a:solidFill>
        </p:spPr>
        <p:txBody>
          <a:bodyPr vert="horz" wrap="square" lIns="0" tIns="60325" rIns="0" bIns="0" rtlCol="0">
            <a:spAutoFit/>
          </a:bodyPr>
          <a:lstStyle/>
          <a:p>
            <a:pPr marL="403225" marR="0" lvl="0" indent="0" defTabSz="914400" eaLnBrk="1" fontAlgn="auto" latinLnBrk="0" hangingPunct="1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60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copy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04800" y="2874859"/>
            <a:ext cx="3232785" cy="259715"/>
          </a:xfrm>
          <a:prstGeom prst="rect">
            <a:avLst/>
          </a:prstGeom>
          <a:solidFill>
            <a:srgbClr val="F3E9F3"/>
          </a:solidFill>
        </p:spPr>
        <p:txBody>
          <a:bodyPr vert="horz" wrap="square" lIns="0" tIns="60960" rIns="0" bIns="0" rtlCol="0">
            <a:spAutoFit/>
          </a:bodyPr>
          <a:lstStyle/>
          <a:p>
            <a:pPr marL="834390" marR="0" lvl="0" indent="0" defTabSz="91440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60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copy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990636" y="1714714"/>
            <a:ext cx="1546860" cy="259715"/>
          </a:xfrm>
          <a:prstGeom prst="rect">
            <a:avLst/>
          </a:prstGeom>
          <a:solidFill>
            <a:srgbClr val="F3E9F3"/>
          </a:solidFill>
        </p:spPr>
        <p:txBody>
          <a:bodyPr vert="horz" wrap="square" lIns="0" tIns="62865" rIns="0" bIns="0" rtlCol="0">
            <a:spAutoFit/>
          </a:bodyPr>
          <a:lstStyle/>
          <a:p>
            <a:pPr marL="0" marR="19050" lvl="0" indent="0" algn="ctr" defTabSz="914400" eaLnBrk="1" fontAlgn="auto" latinLnBrk="0" hangingPunct="1">
              <a:lnSpc>
                <a:spcPct val="100000"/>
              </a:lnSpc>
              <a:spcBef>
                <a:spcPts val="4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copy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990636" y="2101429"/>
            <a:ext cx="1546860" cy="259715"/>
          </a:xfrm>
          <a:prstGeom prst="rect">
            <a:avLst/>
          </a:prstGeom>
          <a:solidFill>
            <a:srgbClr val="F3E9F3"/>
          </a:solidFill>
        </p:spPr>
        <p:txBody>
          <a:bodyPr vert="horz" wrap="square" lIns="0" tIns="59690" rIns="0" bIns="0" rtlCol="0">
            <a:spAutoFit/>
          </a:bodyPr>
          <a:lstStyle/>
          <a:p>
            <a:pPr marL="9525" marR="0" lvl="0" indent="0" algn="ctr" defTabSz="91440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60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copy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990636" y="2488144"/>
            <a:ext cx="1546860" cy="259715"/>
          </a:xfrm>
          <a:prstGeom prst="rect">
            <a:avLst/>
          </a:prstGeom>
          <a:solidFill>
            <a:srgbClr val="F3E9F3"/>
          </a:solidFill>
        </p:spPr>
        <p:txBody>
          <a:bodyPr vert="horz" wrap="square" lIns="0" tIns="60325" rIns="0" bIns="0" rtlCol="0">
            <a:spAutoFit/>
          </a:bodyPr>
          <a:lstStyle/>
          <a:p>
            <a:pPr marL="365760" marR="0" lvl="0" indent="0" defTabSz="914400" eaLnBrk="1" fontAlgn="auto" latinLnBrk="0" hangingPunct="1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60" normalizeH="0" baseline="0" noProof="0" dirty="0">
                <a:ln>
                  <a:noFill/>
                </a:ln>
                <a:solidFill>
                  <a:srgbClr val="61467D"/>
                </a:solidFill>
                <a:effectLst/>
                <a:uLnTx/>
                <a:uFillTx/>
                <a:latin typeface="Public Sans Medium"/>
                <a:cs typeface="Public Sans Medium"/>
              </a:rPr>
              <a:t>copy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ublic Sans Medium"/>
              <a:cs typeface="Public Sans Medium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1912522" y="5701002"/>
            <a:ext cx="213995" cy="335280"/>
            <a:chOff x="1912522" y="5701002"/>
            <a:chExt cx="213995" cy="335280"/>
          </a:xfrm>
        </p:grpSpPr>
        <p:sp>
          <p:nvSpPr>
            <p:cNvPr id="53" name="object 53"/>
            <p:cNvSpPr/>
            <p:nvPr/>
          </p:nvSpPr>
          <p:spPr>
            <a:xfrm>
              <a:off x="1915697" y="5704177"/>
              <a:ext cx="207645" cy="328930"/>
            </a:xfrm>
            <a:custGeom>
              <a:avLst/>
              <a:gdLst/>
              <a:ahLst/>
              <a:cxnLst/>
              <a:rect l="l" t="t" r="r" b="b"/>
              <a:pathLst>
                <a:path w="207644" h="328929">
                  <a:moveTo>
                    <a:pt x="142659" y="0"/>
                  </a:moveTo>
                  <a:lnTo>
                    <a:pt x="64554" y="0"/>
                  </a:lnTo>
                  <a:lnTo>
                    <a:pt x="64554" y="150290"/>
                  </a:lnTo>
                  <a:lnTo>
                    <a:pt x="0" y="150290"/>
                  </a:lnTo>
                  <a:lnTo>
                    <a:pt x="103606" y="328383"/>
                  </a:lnTo>
                  <a:lnTo>
                    <a:pt x="207200" y="150290"/>
                  </a:lnTo>
                  <a:lnTo>
                    <a:pt x="142659" y="150290"/>
                  </a:lnTo>
                  <a:lnTo>
                    <a:pt x="142659" y="0"/>
                  </a:lnTo>
                  <a:close/>
                </a:path>
              </a:pathLst>
            </a:custGeom>
            <a:solidFill>
              <a:srgbClr val="E4F5F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915697" y="5704177"/>
              <a:ext cx="207645" cy="328930"/>
            </a:xfrm>
            <a:custGeom>
              <a:avLst/>
              <a:gdLst/>
              <a:ahLst/>
              <a:cxnLst/>
              <a:rect l="l" t="t" r="r" b="b"/>
              <a:pathLst>
                <a:path w="207644" h="328929">
                  <a:moveTo>
                    <a:pt x="0" y="150291"/>
                  </a:moveTo>
                  <a:lnTo>
                    <a:pt x="103606" y="328384"/>
                  </a:lnTo>
                  <a:lnTo>
                    <a:pt x="207201" y="150291"/>
                  </a:lnTo>
                  <a:lnTo>
                    <a:pt x="142659" y="150291"/>
                  </a:lnTo>
                  <a:lnTo>
                    <a:pt x="142659" y="0"/>
                  </a:lnTo>
                  <a:lnTo>
                    <a:pt x="64554" y="0"/>
                  </a:lnTo>
                  <a:lnTo>
                    <a:pt x="64554" y="150291"/>
                  </a:lnTo>
                  <a:lnTo>
                    <a:pt x="0" y="150291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5646322" y="5776078"/>
            <a:ext cx="213995" cy="335280"/>
            <a:chOff x="5646322" y="5776078"/>
            <a:chExt cx="213995" cy="335280"/>
          </a:xfrm>
        </p:grpSpPr>
        <p:sp>
          <p:nvSpPr>
            <p:cNvPr id="56" name="object 56"/>
            <p:cNvSpPr/>
            <p:nvPr/>
          </p:nvSpPr>
          <p:spPr>
            <a:xfrm>
              <a:off x="5649497" y="5779253"/>
              <a:ext cx="207645" cy="328930"/>
            </a:xfrm>
            <a:custGeom>
              <a:avLst/>
              <a:gdLst/>
              <a:ahLst/>
              <a:cxnLst/>
              <a:rect l="l" t="t" r="r" b="b"/>
              <a:pathLst>
                <a:path w="207645" h="328929">
                  <a:moveTo>
                    <a:pt x="142659" y="0"/>
                  </a:moveTo>
                  <a:lnTo>
                    <a:pt x="64554" y="0"/>
                  </a:lnTo>
                  <a:lnTo>
                    <a:pt x="64554" y="150290"/>
                  </a:lnTo>
                  <a:lnTo>
                    <a:pt x="0" y="150290"/>
                  </a:lnTo>
                  <a:lnTo>
                    <a:pt x="103605" y="328383"/>
                  </a:lnTo>
                  <a:lnTo>
                    <a:pt x="207199" y="150290"/>
                  </a:lnTo>
                  <a:lnTo>
                    <a:pt x="142659" y="150290"/>
                  </a:lnTo>
                  <a:lnTo>
                    <a:pt x="142659" y="0"/>
                  </a:lnTo>
                  <a:close/>
                </a:path>
              </a:pathLst>
            </a:custGeom>
            <a:solidFill>
              <a:srgbClr val="E4F5F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5649497" y="5779253"/>
              <a:ext cx="207645" cy="328930"/>
            </a:xfrm>
            <a:custGeom>
              <a:avLst/>
              <a:gdLst/>
              <a:ahLst/>
              <a:cxnLst/>
              <a:rect l="l" t="t" r="r" b="b"/>
              <a:pathLst>
                <a:path w="207645" h="328929">
                  <a:moveTo>
                    <a:pt x="0" y="150291"/>
                  </a:moveTo>
                  <a:lnTo>
                    <a:pt x="103606" y="328384"/>
                  </a:lnTo>
                  <a:lnTo>
                    <a:pt x="207200" y="150291"/>
                  </a:lnTo>
                  <a:lnTo>
                    <a:pt x="142659" y="150291"/>
                  </a:lnTo>
                  <a:lnTo>
                    <a:pt x="142659" y="0"/>
                  </a:lnTo>
                  <a:lnTo>
                    <a:pt x="64554" y="0"/>
                  </a:lnTo>
                  <a:lnTo>
                    <a:pt x="64554" y="150291"/>
                  </a:lnTo>
                  <a:lnTo>
                    <a:pt x="0" y="150291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8" name="object 5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3600" y="9296400"/>
            <a:ext cx="1428751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48679B5-D59F-9BB9-B149-F76B03DE49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67" t="2773"/>
          <a:stretch/>
        </p:blipFill>
        <p:spPr>
          <a:xfrm rot="10800000" flipV="1">
            <a:off x="0" y="10048"/>
            <a:ext cx="7772400" cy="33230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1A86E2-61CE-75C1-BF56-08C4699ED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42" b="-9302"/>
          <a:stretch/>
        </p:blipFill>
        <p:spPr>
          <a:xfrm flipV="1">
            <a:off x="0" y="7684478"/>
            <a:ext cx="7772400" cy="2373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42D8E9-C409-C9BC-7D77-BAE81E7C0277}"/>
              </a:ext>
            </a:extLst>
          </p:cNvPr>
          <p:cNvSpPr txBox="1"/>
          <p:nvPr/>
        </p:nvSpPr>
        <p:spPr>
          <a:xfrm>
            <a:off x="314324" y="231571"/>
            <a:ext cx="7458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>
                <a:solidFill>
                  <a:schemeClr val="tx2"/>
                </a:solidFill>
                <a:latin typeface="Helvetica" pitchFamily="2" charset="0"/>
              </a:rPr>
              <a:t>Header</a:t>
            </a:r>
            <a:endParaRPr lang="en-US" sz="4800" b="1" i="1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EA245-AA13-5F1A-B8B1-94963E9C8131}"/>
              </a:ext>
            </a:extLst>
          </p:cNvPr>
          <p:cNvSpPr txBox="1"/>
          <p:nvPr/>
        </p:nvSpPr>
        <p:spPr>
          <a:xfrm>
            <a:off x="413413" y="1409406"/>
            <a:ext cx="7143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Helvetica" pitchFamily="2" charset="0"/>
              </a:rPr>
              <a:t>01/01/2024, 10:00 AM • </a:t>
            </a:r>
            <a:r>
              <a:rPr lang="en-US" sz="2400" dirty="0" err="1">
                <a:solidFill>
                  <a:schemeClr val="tx2"/>
                </a:solidFill>
                <a:latin typeface="Helvetica" pitchFamily="2" charset="0"/>
              </a:rPr>
              <a:t>Locationville</a:t>
            </a:r>
            <a:r>
              <a:rPr lang="en-US" sz="2400" dirty="0">
                <a:solidFill>
                  <a:schemeClr val="tx2"/>
                </a:solidFill>
                <a:latin typeface="Helvetica" pitchFamily="2" charset="0"/>
              </a:rPr>
              <a:t>, USA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AE536-2011-9D75-052D-FF13E93A9D63}"/>
              </a:ext>
            </a:extLst>
          </p:cNvPr>
          <p:cNvSpPr txBox="1"/>
          <p:nvPr/>
        </p:nvSpPr>
        <p:spPr>
          <a:xfrm>
            <a:off x="413413" y="1993496"/>
            <a:ext cx="3386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Helvetica" pitchFamily="2" charset="0"/>
              </a:rPr>
              <a:t>Lorem ipsum dolor sit </a:t>
            </a:r>
            <a:r>
              <a:rPr lang="en-US" sz="1600" b="1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1600" b="1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1600" b="1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1600" b="1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1600" b="1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Helvetica" pitchFamily="2" charset="0"/>
              </a:rPr>
              <a:t>elit</a:t>
            </a:r>
            <a:r>
              <a:rPr lang="en-US" sz="1600" b="1" dirty="0">
                <a:solidFill>
                  <a:schemeClr val="tx2"/>
                </a:solidFill>
                <a:latin typeface="Helvetica" pitchFamily="2" charset="0"/>
              </a:rPr>
              <a:t>, </a:t>
            </a:r>
            <a:br>
              <a:rPr lang="en-US" sz="1600" b="1" dirty="0">
                <a:solidFill>
                  <a:schemeClr val="tx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chemeClr val="tx2"/>
                </a:solidFill>
                <a:latin typeface="Helvetica" pitchFamily="2" charset="0"/>
              </a:rPr>
              <a:t>sed do </a:t>
            </a:r>
            <a:r>
              <a:rPr lang="en-US" sz="1600" b="1" dirty="0" err="1">
                <a:solidFill>
                  <a:schemeClr val="tx2"/>
                </a:solidFill>
                <a:latin typeface="Helvetica" pitchFamily="2" charset="0"/>
              </a:rPr>
              <a:t>eiusmod</a:t>
            </a:r>
            <a:r>
              <a:rPr lang="en-US" sz="1600" b="1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Helvetica" pitchFamily="2" charset="0"/>
              </a:rPr>
              <a:t>tempor</a:t>
            </a:r>
            <a:r>
              <a:rPr lang="en-US" sz="1600" b="1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Helvetica" pitchFamily="2" charset="0"/>
              </a:rPr>
              <a:t>incididunt</a:t>
            </a:r>
            <a:r>
              <a:rPr lang="en-US" sz="1600" b="1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Helvetica" pitchFamily="2" charset="0"/>
              </a:rPr>
              <a:t>ut</a:t>
            </a:r>
            <a:r>
              <a:rPr lang="en-US" sz="1600" b="1" dirty="0">
                <a:solidFill>
                  <a:schemeClr val="tx2"/>
                </a:solidFill>
                <a:latin typeface="Helvetica" pitchFamily="2" charset="0"/>
              </a:rPr>
              <a:t> labore 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11F1FB-6AE2-B29D-E74B-8092B1B98BCD}"/>
              </a:ext>
            </a:extLst>
          </p:cNvPr>
          <p:cNvSpPr txBox="1"/>
          <p:nvPr/>
        </p:nvSpPr>
        <p:spPr>
          <a:xfrm>
            <a:off x="439745" y="3751666"/>
            <a:ext cx="272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Event Feature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1A1089-E4E9-D93A-9E7F-9A019FAB6E07}"/>
              </a:ext>
            </a:extLst>
          </p:cNvPr>
          <p:cNvSpPr/>
          <p:nvPr/>
        </p:nvSpPr>
        <p:spPr>
          <a:xfrm>
            <a:off x="426579" y="8122690"/>
            <a:ext cx="1531883" cy="1512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A711F9-4B6F-9F9A-74B1-646119BF2770}"/>
              </a:ext>
            </a:extLst>
          </p:cNvPr>
          <p:cNvSpPr txBox="1"/>
          <p:nvPr/>
        </p:nvSpPr>
        <p:spPr>
          <a:xfrm>
            <a:off x="574638" y="8524911"/>
            <a:ext cx="1235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QR Code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B74CFE-9C89-7427-CF0D-1B21E40A6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698" y="9086530"/>
            <a:ext cx="2009642" cy="53590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CB6C8E-5121-7757-374A-1EEAABCC015B}"/>
              </a:ext>
            </a:extLst>
          </p:cNvPr>
          <p:cNvCxnSpPr>
            <a:cxnSpLocks/>
          </p:cNvCxnSpPr>
          <p:nvPr/>
        </p:nvCxnSpPr>
        <p:spPr>
          <a:xfrm>
            <a:off x="5165024" y="9086530"/>
            <a:ext cx="0" cy="614486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9B9D656-6D8A-23B5-8DDD-3CD8AA2FDF73}"/>
              </a:ext>
            </a:extLst>
          </p:cNvPr>
          <p:cNvSpPr/>
          <p:nvPr/>
        </p:nvSpPr>
        <p:spPr>
          <a:xfrm>
            <a:off x="5454997" y="9011116"/>
            <a:ext cx="1920313" cy="689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0DA983-51B2-4FEB-7811-A5901DDEE766}"/>
              </a:ext>
            </a:extLst>
          </p:cNvPr>
          <p:cNvSpPr txBox="1"/>
          <p:nvPr/>
        </p:nvSpPr>
        <p:spPr>
          <a:xfrm>
            <a:off x="5408843" y="9156685"/>
            <a:ext cx="206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Your Logo Here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DD4FD9-10A4-026A-08D4-5856B242324A}"/>
              </a:ext>
            </a:extLst>
          </p:cNvPr>
          <p:cNvSpPr txBox="1"/>
          <p:nvPr/>
        </p:nvSpPr>
        <p:spPr>
          <a:xfrm>
            <a:off x="439745" y="4241525"/>
            <a:ext cx="3257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Duis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aute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irure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dolor in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reprehenderit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in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voluptate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velit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esse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cillum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dolore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eu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fugiat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nulla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pariatur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2DA2FE-116D-7EEF-61BB-6C7E4938F0FA}"/>
              </a:ext>
            </a:extLst>
          </p:cNvPr>
          <p:cNvSpPr txBox="1"/>
          <p:nvPr/>
        </p:nvSpPr>
        <p:spPr>
          <a:xfrm>
            <a:off x="3983045" y="3751666"/>
            <a:ext cx="272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Event Feature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CBD4E5-7981-F97C-7AD1-D304507F3582}"/>
              </a:ext>
            </a:extLst>
          </p:cNvPr>
          <p:cNvSpPr txBox="1"/>
          <p:nvPr/>
        </p:nvSpPr>
        <p:spPr>
          <a:xfrm>
            <a:off x="3983045" y="4241525"/>
            <a:ext cx="3257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Duis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aute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irure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dolor in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reprehenderit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in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voluptate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velit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esse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cillum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dolore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eu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fugiat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nulla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pariatur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C154AB-6DA6-15B9-463B-A95188C50C04}"/>
              </a:ext>
            </a:extLst>
          </p:cNvPr>
          <p:cNvSpPr txBox="1"/>
          <p:nvPr/>
        </p:nvSpPr>
        <p:spPr>
          <a:xfrm>
            <a:off x="439745" y="5792736"/>
            <a:ext cx="272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Event Feature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353893-097D-CC0E-A336-4633BE0D8F5A}"/>
              </a:ext>
            </a:extLst>
          </p:cNvPr>
          <p:cNvSpPr txBox="1"/>
          <p:nvPr/>
        </p:nvSpPr>
        <p:spPr>
          <a:xfrm>
            <a:off x="439745" y="6282595"/>
            <a:ext cx="3257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Duis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aute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irure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dolor in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reprehenderit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in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voluptate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velit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esse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cillum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dolore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eu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fugiat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nulla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pariatur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C392EC-5A6F-38E3-9518-56129DC3A25E}"/>
              </a:ext>
            </a:extLst>
          </p:cNvPr>
          <p:cNvSpPr txBox="1"/>
          <p:nvPr/>
        </p:nvSpPr>
        <p:spPr>
          <a:xfrm>
            <a:off x="3983045" y="5792736"/>
            <a:ext cx="272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Event Feature 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50FB62-3B8C-3640-FB8A-E338A305F667}"/>
              </a:ext>
            </a:extLst>
          </p:cNvPr>
          <p:cNvSpPr txBox="1"/>
          <p:nvPr/>
        </p:nvSpPr>
        <p:spPr>
          <a:xfrm>
            <a:off x="3983045" y="6282595"/>
            <a:ext cx="3257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Duis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aute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irure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dolor in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reprehenderit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in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voluptate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velit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esse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cillum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dolore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eu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fugiat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nulla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pariatur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6905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2BD0271-0D8B-C7BD-2472-7A82DF0ED4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85" t="36519"/>
          <a:stretch/>
        </p:blipFill>
        <p:spPr>
          <a:xfrm>
            <a:off x="0" y="17271"/>
            <a:ext cx="6731780" cy="61150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AB5D1C-5E7E-B17B-6658-596A682180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74" r="31525" b="70440"/>
          <a:stretch/>
        </p:blipFill>
        <p:spPr>
          <a:xfrm>
            <a:off x="1235392" y="7184570"/>
            <a:ext cx="6537008" cy="2873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4AB542-E9A0-348A-8C05-9C8B7BF65159}"/>
              </a:ext>
            </a:extLst>
          </p:cNvPr>
          <p:cNvSpPr txBox="1">
            <a:spLocks noChangeAspect="1"/>
          </p:cNvSpPr>
          <p:nvPr/>
        </p:nvSpPr>
        <p:spPr>
          <a:xfrm>
            <a:off x="705230" y="556231"/>
            <a:ext cx="6361938" cy="6361938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no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Helvetica" pitchFamily="2" charset="0"/>
              </a:rPr>
              <a:t>Header or Copy</a:t>
            </a:r>
          </a:p>
          <a:p>
            <a:endParaRPr lang="en-US" sz="4800" dirty="0">
              <a:solidFill>
                <a:schemeClr val="tx2"/>
              </a:solidFill>
              <a:latin typeface="Helvetica" pitchFamily="2" charset="0"/>
            </a:endParaRPr>
          </a:p>
          <a:p>
            <a:r>
              <a:rPr lang="en-US" sz="4800" dirty="0">
                <a:solidFill>
                  <a:schemeClr val="tx2"/>
                </a:solidFill>
                <a:latin typeface="Helvetica" pitchFamily="2" charset="0"/>
              </a:rPr>
              <a:t>								</a:t>
            </a:r>
            <a:r>
              <a:rPr lang="en-US" sz="2400" dirty="0">
                <a:solidFill>
                  <a:schemeClr val="tx2"/>
                </a:solidFill>
                <a:latin typeface="Helvetica" pitchFamily="2" charset="0"/>
              </a:rPr>
              <a:t>1.01.2024 | 5-10 PM | </a:t>
            </a:r>
            <a:r>
              <a:rPr lang="en-US" sz="2400" dirty="0" err="1">
                <a:solidFill>
                  <a:schemeClr val="tx2"/>
                </a:solidFill>
                <a:latin typeface="Helvetica" pitchFamily="2" charset="0"/>
              </a:rPr>
              <a:t>Locationville</a:t>
            </a:r>
            <a:r>
              <a:rPr lang="en-US" sz="2400" dirty="0">
                <a:solidFill>
                  <a:schemeClr val="tx2"/>
                </a:solidFill>
                <a:latin typeface="Helvetica" pitchFamily="2" charset="0"/>
              </a:rPr>
              <a:t>, USA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DAE6E-CA90-1456-1DBB-216B7F1F5653}"/>
              </a:ext>
            </a:extLst>
          </p:cNvPr>
          <p:cNvSpPr txBox="1"/>
          <p:nvPr/>
        </p:nvSpPr>
        <p:spPr>
          <a:xfrm>
            <a:off x="2183882" y="7457129"/>
            <a:ext cx="4115949" cy="1302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Helvetica" pitchFamily="2" charset="0"/>
              </a:rPr>
              <a:t>Copy Block </a:t>
            </a:r>
          </a:p>
          <a:p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Insert additional information here </a:t>
            </a:r>
            <a:endParaRPr lang="en-US" sz="180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C5E6A5-4C9D-2F72-0AF1-CEB4BB287CF5}"/>
              </a:ext>
            </a:extLst>
          </p:cNvPr>
          <p:cNvSpPr/>
          <p:nvPr/>
        </p:nvSpPr>
        <p:spPr>
          <a:xfrm>
            <a:off x="426579" y="7313899"/>
            <a:ext cx="1531883" cy="1512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5E8DE-3883-7B5C-811F-D8C38195926F}"/>
              </a:ext>
            </a:extLst>
          </p:cNvPr>
          <p:cNvSpPr txBox="1"/>
          <p:nvPr/>
        </p:nvSpPr>
        <p:spPr>
          <a:xfrm>
            <a:off x="574638" y="7716120"/>
            <a:ext cx="1235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QR Code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2E314F-60F8-53A9-F16E-8F052953D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698" y="9086530"/>
            <a:ext cx="2009642" cy="5359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83503-AD30-6908-A70B-D5057251A65E}"/>
              </a:ext>
            </a:extLst>
          </p:cNvPr>
          <p:cNvCxnSpPr>
            <a:cxnSpLocks/>
          </p:cNvCxnSpPr>
          <p:nvPr/>
        </p:nvCxnSpPr>
        <p:spPr>
          <a:xfrm>
            <a:off x="5165024" y="9086530"/>
            <a:ext cx="0" cy="614486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2815603-C83C-9B8E-51D3-38A3EE71D780}"/>
              </a:ext>
            </a:extLst>
          </p:cNvPr>
          <p:cNvSpPr/>
          <p:nvPr/>
        </p:nvSpPr>
        <p:spPr>
          <a:xfrm>
            <a:off x="5454997" y="9011116"/>
            <a:ext cx="1920313" cy="689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9AC6F8-2098-94C2-7AF4-5F3D22B4CD3E}"/>
              </a:ext>
            </a:extLst>
          </p:cNvPr>
          <p:cNvSpPr txBox="1"/>
          <p:nvPr/>
        </p:nvSpPr>
        <p:spPr>
          <a:xfrm>
            <a:off x="5408843" y="9156685"/>
            <a:ext cx="206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Your Logo Here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52D9D97-E0C1-EC03-9B91-2D254B66C955}"/>
              </a:ext>
            </a:extLst>
          </p:cNvPr>
          <p:cNvSpPr/>
          <p:nvPr/>
        </p:nvSpPr>
        <p:spPr>
          <a:xfrm>
            <a:off x="1127171" y="941066"/>
            <a:ext cx="5518057" cy="55180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484483-7C5C-0470-0D55-EC546D6C42BB}"/>
              </a:ext>
            </a:extLst>
          </p:cNvPr>
          <p:cNvSpPr txBox="1"/>
          <p:nvPr/>
        </p:nvSpPr>
        <p:spPr>
          <a:xfrm>
            <a:off x="3016216" y="3446724"/>
            <a:ext cx="1602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Photo or</a:t>
            </a:r>
            <a:br>
              <a:rPr lang="en-US" sz="2000" dirty="0">
                <a:solidFill>
                  <a:schemeClr val="tx2"/>
                </a:solidFill>
                <a:latin typeface="Helvetica" pitchFamily="2" charset="0"/>
              </a:rPr>
            </a:b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2319149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DE7461-A9BA-6E9F-0971-7854ED6E4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124" y="9086530"/>
            <a:ext cx="2009640" cy="53590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D9F80D-7B1D-B710-DD3D-12B7A74C1510}"/>
              </a:ext>
            </a:extLst>
          </p:cNvPr>
          <p:cNvCxnSpPr>
            <a:cxnSpLocks/>
          </p:cNvCxnSpPr>
          <p:nvPr/>
        </p:nvCxnSpPr>
        <p:spPr>
          <a:xfrm>
            <a:off x="3886449" y="9086530"/>
            <a:ext cx="0" cy="614486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6B5B39C-1C3C-D16D-FF48-E1F9AEA7D36F}"/>
              </a:ext>
            </a:extLst>
          </p:cNvPr>
          <p:cNvSpPr/>
          <p:nvPr/>
        </p:nvSpPr>
        <p:spPr>
          <a:xfrm>
            <a:off x="4176422" y="9011116"/>
            <a:ext cx="1920313" cy="68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326743-36F7-BFCA-29AC-F009F2D79C3C}"/>
              </a:ext>
            </a:extLst>
          </p:cNvPr>
          <p:cNvSpPr txBox="1"/>
          <p:nvPr/>
        </p:nvSpPr>
        <p:spPr>
          <a:xfrm>
            <a:off x="4130268" y="9156685"/>
            <a:ext cx="206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Your Logo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D01D7-A670-9FE9-687E-5940EB5509F1}"/>
              </a:ext>
            </a:extLst>
          </p:cNvPr>
          <p:cNvSpPr txBox="1"/>
          <p:nvPr/>
        </p:nvSpPr>
        <p:spPr>
          <a:xfrm>
            <a:off x="11793" y="5457906"/>
            <a:ext cx="7891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Helvetica" pitchFamily="2" charset="0"/>
              </a:rPr>
              <a:t>Header</a:t>
            </a:r>
            <a:endParaRPr lang="en-US" sz="36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F15C4-6221-B3E4-AE10-7ED3F6BB42B6}"/>
              </a:ext>
            </a:extLst>
          </p:cNvPr>
          <p:cNvSpPr txBox="1"/>
          <p:nvPr/>
        </p:nvSpPr>
        <p:spPr>
          <a:xfrm>
            <a:off x="0" y="6297378"/>
            <a:ext cx="7891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01/01/2024, 10:00 AM • </a:t>
            </a:r>
            <a:r>
              <a:rPr lang="en-US" sz="2000" dirty="0" err="1">
                <a:solidFill>
                  <a:schemeClr val="bg1"/>
                </a:solidFill>
                <a:latin typeface="Helvetica" pitchFamily="2" charset="0"/>
              </a:rPr>
              <a:t>Locationville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, USA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935561-31FC-C870-F269-96349C33F970}"/>
              </a:ext>
            </a:extLst>
          </p:cNvPr>
          <p:cNvSpPr txBox="1"/>
          <p:nvPr/>
        </p:nvSpPr>
        <p:spPr>
          <a:xfrm>
            <a:off x="2814364" y="7088445"/>
            <a:ext cx="4115949" cy="1302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Helvetica" pitchFamily="2" charset="0"/>
              </a:rPr>
              <a:t>Copy Block </a:t>
            </a:r>
          </a:p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Insert additional information here </a:t>
            </a:r>
            <a:endParaRPr lang="en-US" sz="18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AF0045-EF82-83B1-1517-310F91178D5D}"/>
              </a:ext>
            </a:extLst>
          </p:cNvPr>
          <p:cNvSpPr/>
          <p:nvPr/>
        </p:nvSpPr>
        <p:spPr>
          <a:xfrm>
            <a:off x="1057061" y="6945215"/>
            <a:ext cx="1531883" cy="1512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C9D2F5-8D1D-ACBA-96CE-96F1A6714978}"/>
              </a:ext>
            </a:extLst>
          </p:cNvPr>
          <p:cNvSpPr txBox="1"/>
          <p:nvPr/>
        </p:nvSpPr>
        <p:spPr>
          <a:xfrm>
            <a:off x="1205120" y="7347436"/>
            <a:ext cx="1235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QR Code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23AEB2-E572-3A59-2AA2-19639E2C3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54" y="446940"/>
            <a:ext cx="6292492" cy="48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00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523C45E-F891-87FD-2559-DC2D7EFADD35}"/>
              </a:ext>
            </a:extLst>
          </p:cNvPr>
          <p:cNvSpPr/>
          <p:nvPr/>
        </p:nvSpPr>
        <p:spPr>
          <a:xfrm>
            <a:off x="0" y="-1"/>
            <a:ext cx="7772400" cy="22419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8A13A5-CBFD-7F02-1E31-FB0AAD286E45}"/>
              </a:ext>
            </a:extLst>
          </p:cNvPr>
          <p:cNvSpPr/>
          <p:nvPr/>
        </p:nvSpPr>
        <p:spPr>
          <a:xfrm>
            <a:off x="0" y="8708589"/>
            <a:ext cx="7772400" cy="13498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3B1844-65A6-C86C-F201-AE7D1CB15B32}"/>
              </a:ext>
            </a:extLst>
          </p:cNvPr>
          <p:cNvSpPr/>
          <p:nvPr/>
        </p:nvSpPr>
        <p:spPr>
          <a:xfrm>
            <a:off x="5063252" y="-398465"/>
            <a:ext cx="6612071" cy="66120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395CE4-C1EE-F222-B476-D06B5D338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698" y="9086530"/>
            <a:ext cx="2009642" cy="53590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45BC6F-A7F2-6884-192F-B89632102D34}"/>
              </a:ext>
            </a:extLst>
          </p:cNvPr>
          <p:cNvCxnSpPr>
            <a:cxnSpLocks/>
          </p:cNvCxnSpPr>
          <p:nvPr/>
        </p:nvCxnSpPr>
        <p:spPr>
          <a:xfrm>
            <a:off x="5165024" y="9086530"/>
            <a:ext cx="0" cy="614486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E1303A4-2DDB-309D-E030-C5DF86CDB8CB}"/>
              </a:ext>
            </a:extLst>
          </p:cNvPr>
          <p:cNvSpPr/>
          <p:nvPr/>
        </p:nvSpPr>
        <p:spPr>
          <a:xfrm>
            <a:off x="5454997" y="9011116"/>
            <a:ext cx="1920313" cy="689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8140C8-D1AF-68B2-98DA-59D1B377B629}"/>
              </a:ext>
            </a:extLst>
          </p:cNvPr>
          <p:cNvSpPr txBox="1"/>
          <p:nvPr/>
        </p:nvSpPr>
        <p:spPr>
          <a:xfrm>
            <a:off x="5408843" y="9156685"/>
            <a:ext cx="206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Your Logo Here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4988069-1E11-7667-3BB7-97C01573F12C}"/>
              </a:ext>
            </a:extLst>
          </p:cNvPr>
          <p:cNvSpPr/>
          <p:nvPr/>
        </p:nvSpPr>
        <p:spPr>
          <a:xfrm>
            <a:off x="-3770505" y="4369478"/>
            <a:ext cx="6612071" cy="66120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79768-3AC7-A5BB-CCA8-3FFD19292F26}"/>
              </a:ext>
            </a:extLst>
          </p:cNvPr>
          <p:cNvSpPr txBox="1"/>
          <p:nvPr/>
        </p:nvSpPr>
        <p:spPr>
          <a:xfrm>
            <a:off x="262623" y="6959482"/>
            <a:ext cx="1602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Photo or</a:t>
            </a:r>
            <a:br>
              <a:rPr lang="en-US" sz="2000" dirty="0">
                <a:solidFill>
                  <a:schemeClr val="tx2"/>
                </a:solidFill>
                <a:latin typeface="Helvetica" pitchFamily="2" charset="0"/>
              </a:rPr>
            </a:b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Illustration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40EAF8-252D-AAAA-8422-100066DE8483}"/>
              </a:ext>
            </a:extLst>
          </p:cNvPr>
          <p:cNvSpPr txBox="1"/>
          <p:nvPr/>
        </p:nvSpPr>
        <p:spPr>
          <a:xfrm>
            <a:off x="5862812" y="2503056"/>
            <a:ext cx="1602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Photo or</a:t>
            </a:r>
            <a:br>
              <a:rPr lang="en-US" sz="2000" dirty="0">
                <a:solidFill>
                  <a:schemeClr val="tx2"/>
                </a:solidFill>
                <a:latin typeface="Helvetica" pitchFamily="2" charset="0"/>
              </a:rPr>
            </a:b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Illustration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722B55-67D1-B848-B600-500C5FF1F25C}"/>
              </a:ext>
            </a:extLst>
          </p:cNvPr>
          <p:cNvSpPr txBox="1"/>
          <p:nvPr/>
        </p:nvSpPr>
        <p:spPr>
          <a:xfrm>
            <a:off x="3298387" y="7254827"/>
            <a:ext cx="4115949" cy="1302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Helvetica" pitchFamily="2" charset="0"/>
              </a:rPr>
              <a:t>Copy Block </a:t>
            </a:r>
            <a:br>
              <a:rPr lang="en-US" sz="1800" b="1" dirty="0">
                <a:solidFill>
                  <a:schemeClr val="tx2"/>
                </a:solidFill>
                <a:latin typeface="Helvetica" pitchFamily="2" charset="0"/>
              </a:rPr>
            </a:br>
            <a:r>
              <a:rPr lang="en-US" dirty="0" err="1">
                <a:solidFill>
                  <a:schemeClr val="tx2"/>
                </a:solidFill>
                <a:effectLst/>
                <a:latin typeface="Helvetica" pitchFamily="2" charset="0"/>
              </a:rPr>
              <a:t>Excepteur</a:t>
            </a:r>
            <a:r>
              <a:rPr lang="en-US" dirty="0">
                <a:solidFill>
                  <a:schemeClr val="tx2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ffectLst/>
                <a:latin typeface="Helvetica" pitchFamily="2" charset="0"/>
              </a:rPr>
              <a:t>sint</a:t>
            </a:r>
            <a:r>
              <a:rPr lang="en-US" dirty="0">
                <a:solidFill>
                  <a:schemeClr val="tx2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ffectLst/>
                <a:latin typeface="Helvetica" pitchFamily="2" charset="0"/>
              </a:rPr>
              <a:t>occaecat</a:t>
            </a:r>
            <a:r>
              <a:rPr lang="en-US" dirty="0">
                <a:solidFill>
                  <a:schemeClr val="tx2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ffectLst/>
                <a:latin typeface="Helvetica" pitchFamily="2" charset="0"/>
              </a:rPr>
              <a:t>cupidatat</a:t>
            </a:r>
            <a:r>
              <a:rPr lang="en-US" dirty="0">
                <a:solidFill>
                  <a:schemeClr val="tx2"/>
                </a:solidFill>
                <a:effectLst/>
                <a:latin typeface="Helvetica" pitchFamily="2" charset="0"/>
              </a:rPr>
              <a:t> non </a:t>
            </a:r>
            <a:r>
              <a:rPr lang="en-US" dirty="0" err="1">
                <a:solidFill>
                  <a:schemeClr val="tx2"/>
                </a:solidFill>
                <a:effectLst/>
                <a:latin typeface="Helvetica" pitchFamily="2" charset="0"/>
              </a:rPr>
              <a:t>proident</a:t>
            </a:r>
            <a:r>
              <a:rPr lang="en-US" dirty="0">
                <a:solidFill>
                  <a:schemeClr val="tx2"/>
                </a:solidFill>
                <a:effectLst/>
                <a:latin typeface="Helvetica" pitchFamily="2" charset="0"/>
              </a:rPr>
              <a:t>, sunt in culpa qui </a:t>
            </a:r>
            <a:r>
              <a:rPr lang="en-US" dirty="0" err="1">
                <a:solidFill>
                  <a:schemeClr val="tx2"/>
                </a:solidFill>
                <a:effectLst/>
                <a:latin typeface="Helvetica" pitchFamily="2" charset="0"/>
              </a:rPr>
              <a:t>officia</a:t>
            </a:r>
            <a:r>
              <a:rPr lang="en-US" dirty="0">
                <a:solidFill>
                  <a:schemeClr val="tx2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ffectLst/>
                <a:latin typeface="Helvetica" pitchFamily="2" charset="0"/>
              </a:rPr>
              <a:t>deserunt</a:t>
            </a:r>
            <a:r>
              <a:rPr lang="en-US" dirty="0">
                <a:solidFill>
                  <a:schemeClr val="tx2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ffectLst/>
                <a:latin typeface="Helvetica" pitchFamily="2" charset="0"/>
              </a:rPr>
              <a:t>mollit</a:t>
            </a:r>
            <a:r>
              <a:rPr lang="en-US" dirty="0">
                <a:solidFill>
                  <a:schemeClr val="tx2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ffectLst/>
                <a:latin typeface="Helvetica" pitchFamily="2" charset="0"/>
              </a:rPr>
              <a:t>anim</a:t>
            </a:r>
            <a:r>
              <a:rPr lang="en-US" dirty="0">
                <a:solidFill>
                  <a:schemeClr val="tx2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chemeClr val="tx2"/>
                </a:solidFill>
                <a:effectLst/>
                <a:latin typeface="Helvetica" pitchFamily="2" charset="0"/>
              </a:rPr>
              <a:t>est</a:t>
            </a:r>
            <a:r>
              <a:rPr lang="en-US" dirty="0">
                <a:solidFill>
                  <a:schemeClr val="tx2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effectLst/>
                <a:latin typeface="Helvetica" pitchFamily="2" charset="0"/>
              </a:rPr>
              <a:t>laborum</a:t>
            </a:r>
            <a:r>
              <a:rPr lang="en-US" dirty="0">
                <a:solidFill>
                  <a:schemeClr val="tx2"/>
                </a:solidFill>
                <a:effectLst/>
                <a:latin typeface="Helvetica" pitchFamily="2" charset="0"/>
              </a:rPr>
              <a:t>.</a:t>
            </a:r>
            <a:endParaRPr lang="en-US" sz="180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9F74D7-229A-FF04-2870-A09D276D2D68}"/>
              </a:ext>
            </a:extLst>
          </p:cNvPr>
          <p:cNvSpPr/>
          <p:nvPr/>
        </p:nvSpPr>
        <p:spPr>
          <a:xfrm>
            <a:off x="2956968" y="3931222"/>
            <a:ext cx="1531883" cy="1512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BB9AC8-AC1E-5A11-E73F-3F1A1929D380}"/>
              </a:ext>
            </a:extLst>
          </p:cNvPr>
          <p:cNvSpPr txBox="1"/>
          <p:nvPr/>
        </p:nvSpPr>
        <p:spPr>
          <a:xfrm>
            <a:off x="3105027" y="4333443"/>
            <a:ext cx="1235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QR Code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B3C65E-35EC-A4E7-0367-8676E6423DAF}"/>
              </a:ext>
            </a:extLst>
          </p:cNvPr>
          <p:cNvSpPr txBox="1"/>
          <p:nvPr/>
        </p:nvSpPr>
        <p:spPr>
          <a:xfrm>
            <a:off x="368602" y="407422"/>
            <a:ext cx="7458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Helvetica" pitchFamily="2" charset="0"/>
              </a:rPr>
              <a:t>Header</a:t>
            </a:r>
            <a:endParaRPr lang="en-US" sz="3200" b="1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95CC02-C95A-17AC-1770-3984CAEEE761}"/>
              </a:ext>
            </a:extLst>
          </p:cNvPr>
          <p:cNvSpPr txBox="1"/>
          <p:nvPr/>
        </p:nvSpPr>
        <p:spPr>
          <a:xfrm>
            <a:off x="393244" y="1228632"/>
            <a:ext cx="3362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01/01/2024, 10:00 AM</a:t>
            </a:r>
          </a:p>
          <a:p>
            <a:r>
              <a:rPr lang="en-US" sz="2000" dirty="0" err="1">
                <a:solidFill>
                  <a:schemeClr val="tx2"/>
                </a:solidFill>
                <a:latin typeface="Helvetica" pitchFamily="2" charset="0"/>
              </a:rPr>
              <a:t>Locationville</a:t>
            </a: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, USA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E506AB-7800-E398-8F4D-76D3BAFB2A04}"/>
              </a:ext>
            </a:extLst>
          </p:cNvPr>
          <p:cNvSpPr txBox="1"/>
          <p:nvPr/>
        </p:nvSpPr>
        <p:spPr>
          <a:xfrm>
            <a:off x="393244" y="2523294"/>
            <a:ext cx="3956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Helvetica" pitchFamily="2" charset="0"/>
              </a:rPr>
              <a:t>Copy Block</a:t>
            </a:r>
            <a:br>
              <a:rPr lang="en-US" sz="1800" b="1" dirty="0">
                <a:solidFill>
                  <a:schemeClr val="tx2"/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Duis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aute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irure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dolor in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reprehendt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</a:t>
            </a:r>
            <a:br>
              <a:rPr lang="en-US" dirty="0">
                <a:solidFill>
                  <a:schemeClr val="tx2"/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in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voluptate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velit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esse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cillum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dolore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eu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fugiat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nulla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pariatur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9E88A5-621F-33D2-CD41-266A9DA63B53}"/>
              </a:ext>
            </a:extLst>
          </p:cNvPr>
          <p:cNvSpPr txBox="1"/>
          <p:nvPr/>
        </p:nvSpPr>
        <p:spPr>
          <a:xfrm>
            <a:off x="3298387" y="5838429"/>
            <a:ext cx="3956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Helvetica" pitchFamily="2" charset="0"/>
              </a:rPr>
              <a:t>Copy Block</a:t>
            </a:r>
            <a:br>
              <a:rPr lang="en-US" sz="1800" b="1" dirty="0">
                <a:solidFill>
                  <a:schemeClr val="tx2"/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Duis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aute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irure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dolor in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reprehendt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</a:t>
            </a:r>
            <a:br>
              <a:rPr lang="en-US" dirty="0">
                <a:solidFill>
                  <a:schemeClr val="tx2"/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in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voluptate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velit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esse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cillum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dolore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eu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fugiat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nulla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pariatur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9728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CDA1CE-AF79-46BA-1095-443870390E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579"/>
            <a:ext cx="7772400" cy="10052821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31945"/>
              </a:schemeClr>
            </a:outerShdw>
          </a:effec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700" y="241297"/>
            <a:ext cx="3037204" cy="933589"/>
          </a:xfrm>
          <a:prstGeom prst="rect">
            <a:avLst/>
          </a:prstGeom>
        </p:spPr>
        <p:txBody>
          <a:bodyPr vert="horz" wrap="square" lIns="0" tIns="175260" rIns="0" bIns="0" rtlCol="0">
            <a:spAutoFit/>
          </a:bodyPr>
          <a:lstStyle/>
          <a:p>
            <a:pPr marL="12700" marR="5080">
              <a:lnSpc>
                <a:spcPts val="5900"/>
              </a:lnSpc>
              <a:spcBef>
                <a:spcPts val="1380"/>
              </a:spcBef>
            </a:pPr>
            <a:r>
              <a:rPr lang="en-US" spc="50" dirty="0">
                <a:solidFill>
                  <a:srgbClr val="538234"/>
                </a:solidFill>
              </a:rPr>
              <a:t>Header</a:t>
            </a:r>
            <a:endParaRPr spc="-10" dirty="0">
              <a:solidFill>
                <a:srgbClr val="538234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29200" y="548640"/>
            <a:ext cx="12261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5080" lvl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538234"/>
                </a:solidFill>
                <a:effectLst/>
                <a:uLnTx/>
                <a:uFillTx/>
                <a:latin typeface="Arial"/>
                <a:cs typeface="Arial"/>
              </a:rPr>
              <a:t>01/01/2024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38234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5080" lvl="0" indent="612775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155" normalizeH="0" baseline="0" noProof="0" dirty="0">
                <a:ln>
                  <a:noFill/>
                </a:ln>
                <a:solidFill>
                  <a:srgbClr val="538234"/>
                </a:solidFill>
                <a:effectLst/>
                <a:uLnTx/>
                <a:uFillTx/>
                <a:latin typeface="Arial"/>
                <a:cs typeface="Arial"/>
              </a:rPr>
              <a:t>5</a:t>
            </a:r>
            <a:r>
              <a:rPr kumimoji="0" sz="1600" b="1" i="0" u="none" strike="noStrike" kern="0" cap="none" spc="-75" normalizeH="0" baseline="0" noProof="0" dirty="0">
                <a:ln>
                  <a:noFill/>
                </a:ln>
                <a:solidFill>
                  <a:srgbClr val="538234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-40" normalizeH="0" baseline="0" noProof="0" dirty="0">
                <a:ln>
                  <a:noFill/>
                </a:ln>
                <a:solidFill>
                  <a:srgbClr val="538234"/>
                </a:solidFill>
                <a:effectLst/>
                <a:uLnTx/>
                <a:uFillTx/>
                <a:latin typeface="Arial"/>
                <a:cs typeface="Arial"/>
              </a:rPr>
              <a:t>p.m. Location,</a:t>
            </a:r>
            <a:r>
              <a:rPr kumimoji="0" sz="1600" b="1" i="0" u="none" strike="noStrike" kern="0" cap="none" spc="-30" normalizeH="0" baseline="0" noProof="0" dirty="0">
                <a:ln>
                  <a:noFill/>
                </a:ln>
                <a:solidFill>
                  <a:srgbClr val="538234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538234"/>
                </a:solidFill>
                <a:effectLst/>
                <a:uLnTx/>
                <a:uFillTx/>
                <a:latin typeface="Arial"/>
                <a:cs typeface="Arial"/>
              </a:rPr>
              <a:t>US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38234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6100" y="2054855"/>
            <a:ext cx="28079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spc="-90" dirty="0">
                <a:solidFill>
                  <a:srgbClr val="538234"/>
                </a:solidFill>
                <a:latin typeface="Arial"/>
                <a:cs typeface="Arial"/>
              </a:rPr>
              <a:t>Subhead Block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538234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546100" y="2957828"/>
            <a:ext cx="3199765" cy="367107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25425" marR="5080">
              <a:lnSpc>
                <a:spcPct val="101200"/>
              </a:lnSpc>
              <a:spcBef>
                <a:spcPts val="80"/>
              </a:spcBef>
            </a:pPr>
            <a:r>
              <a:rPr lang="en-US" spc="-35" dirty="0">
                <a:solidFill>
                  <a:schemeClr val="tx1"/>
                </a:solidFill>
              </a:rPr>
              <a:t>COPY BLOCK</a:t>
            </a:r>
          </a:p>
          <a:p>
            <a:pPr marL="225425" marR="5080">
              <a:lnSpc>
                <a:spcPct val="101200"/>
              </a:lnSpc>
              <a:spcBef>
                <a:spcPts val="80"/>
              </a:spcBef>
            </a:pPr>
            <a:endParaRPr lang="en-US" spc="-35" dirty="0">
              <a:solidFill>
                <a:schemeClr val="tx1"/>
              </a:solidFill>
            </a:endParaRPr>
          </a:p>
          <a:p>
            <a:pPr marL="225425" marR="5080">
              <a:lnSpc>
                <a:spcPct val="101200"/>
              </a:lnSpc>
              <a:spcBef>
                <a:spcPts val="80"/>
              </a:spcBef>
            </a:pPr>
            <a:endParaRPr lang="en-US" spc="-35" dirty="0">
              <a:solidFill>
                <a:schemeClr val="tx1"/>
              </a:solidFill>
            </a:endParaRPr>
          </a:p>
          <a:p>
            <a:pPr marL="225425" marR="5080">
              <a:lnSpc>
                <a:spcPct val="101200"/>
              </a:lnSpc>
              <a:spcBef>
                <a:spcPts val="80"/>
              </a:spcBef>
            </a:pPr>
            <a:endParaRPr lang="en-US" spc="-35" dirty="0">
              <a:solidFill>
                <a:schemeClr val="tx1"/>
              </a:solidFill>
            </a:endParaRPr>
          </a:p>
          <a:p>
            <a:pPr marL="225425" marR="5080">
              <a:lnSpc>
                <a:spcPct val="101200"/>
              </a:lnSpc>
              <a:spcBef>
                <a:spcPts val="80"/>
              </a:spcBef>
            </a:pPr>
            <a:endParaRPr lang="en-US" spc="-35" dirty="0">
              <a:solidFill>
                <a:schemeClr val="tx1"/>
              </a:solidFill>
            </a:endParaRPr>
          </a:p>
          <a:p>
            <a:pPr marL="225425" marR="5080">
              <a:lnSpc>
                <a:spcPct val="101200"/>
              </a:lnSpc>
              <a:spcBef>
                <a:spcPts val="80"/>
              </a:spcBef>
            </a:pPr>
            <a:endParaRPr lang="en-US" spc="-35" dirty="0">
              <a:solidFill>
                <a:schemeClr val="tx1"/>
              </a:solidFill>
            </a:endParaRPr>
          </a:p>
          <a:p>
            <a:pPr marL="225425" marR="5080">
              <a:lnSpc>
                <a:spcPct val="101200"/>
              </a:lnSpc>
              <a:spcBef>
                <a:spcPts val="80"/>
              </a:spcBef>
            </a:pPr>
            <a:r>
              <a:rPr lang="en-US" spc="-35" dirty="0">
                <a:solidFill>
                  <a:schemeClr val="tx1"/>
                </a:solidFill>
              </a:rPr>
              <a:t>COPY BLOCK </a:t>
            </a:r>
          </a:p>
          <a:p>
            <a:pPr marL="225425" marR="5080">
              <a:lnSpc>
                <a:spcPct val="101200"/>
              </a:lnSpc>
              <a:spcBef>
                <a:spcPts val="80"/>
              </a:spcBef>
            </a:pPr>
            <a:endParaRPr lang="en-US" spc="-35" dirty="0">
              <a:solidFill>
                <a:schemeClr val="tx1"/>
              </a:solidFill>
            </a:endParaRPr>
          </a:p>
          <a:p>
            <a:pPr marL="225425" marR="5080">
              <a:lnSpc>
                <a:spcPct val="101200"/>
              </a:lnSpc>
              <a:spcBef>
                <a:spcPts val="80"/>
              </a:spcBef>
            </a:pPr>
            <a:endParaRPr lang="en-US" spc="-35" dirty="0">
              <a:solidFill>
                <a:schemeClr val="tx1"/>
              </a:solidFill>
            </a:endParaRPr>
          </a:p>
          <a:p>
            <a:pPr marL="225425" marR="5080">
              <a:lnSpc>
                <a:spcPct val="101200"/>
              </a:lnSpc>
              <a:spcBef>
                <a:spcPts val="80"/>
              </a:spcBef>
            </a:pPr>
            <a:endParaRPr lang="en-US" spc="-35" dirty="0">
              <a:solidFill>
                <a:schemeClr val="tx1"/>
              </a:solidFill>
            </a:endParaRPr>
          </a:p>
          <a:p>
            <a:pPr marL="225425" marR="5080">
              <a:lnSpc>
                <a:spcPct val="101200"/>
              </a:lnSpc>
              <a:spcBef>
                <a:spcPts val="80"/>
              </a:spcBef>
            </a:pPr>
            <a:endParaRPr lang="en-US" spc="-35" dirty="0">
              <a:solidFill>
                <a:schemeClr val="tx1"/>
              </a:solidFill>
            </a:endParaRPr>
          </a:p>
          <a:p>
            <a:pPr marL="225425" marR="5080">
              <a:lnSpc>
                <a:spcPct val="101200"/>
              </a:lnSpc>
              <a:spcBef>
                <a:spcPts val="80"/>
              </a:spcBef>
            </a:pPr>
            <a:endParaRPr lang="en-US" spc="-35" dirty="0">
              <a:solidFill>
                <a:schemeClr val="tx1"/>
              </a:solidFill>
            </a:endParaRPr>
          </a:p>
          <a:p>
            <a:pPr marL="225425" marR="5080">
              <a:lnSpc>
                <a:spcPct val="101200"/>
              </a:lnSpc>
              <a:spcBef>
                <a:spcPts val="80"/>
              </a:spcBef>
            </a:pPr>
            <a:endParaRPr lang="en-US" spc="-35" dirty="0">
              <a:solidFill>
                <a:schemeClr val="tx1"/>
              </a:solidFill>
            </a:endParaRPr>
          </a:p>
          <a:p>
            <a:pPr marL="225425" marR="5080">
              <a:lnSpc>
                <a:spcPct val="101200"/>
              </a:lnSpc>
              <a:spcBef>
                <a:spcPts val="80"/>
              </a:spcBef>
            </a:pPr>
            <a:endParaRPr lang="en-US" spc="-35" dirty="0">
              <a:solidFill>
                <a:schemeClr val="tx1"/>
              </a:solidFill>
            </a:endParaRPr>
          </a:p>
          <a:p>
            <a:pPr marL="225425" marR="5080">
              <a:lnSpc>
                <a:spcPct val="101200"/>
              </a:lnSpc>
              <a:spcBef>
                <a:spcPts val="80"/>
              </a:spcBef>
            </a:pPr>
            <a:endParaRPr lang="en-US" spc="-35" dirty="0">
              <a:solidFill>
                <a:schemeClr val="tx1"/>
              </a:solidFill>
            </a:endParaRPr>
          </a:p>
          <a:p>
            <a:pPr marL="225425" marR="5080">
              <a:lnSpc>
                <a:spcPct val="101200"/>
              </a:lnSpc>
              <a:spcBef>
                <a:spcPts val="80"/>
              </a:spcBef>
            </a:pPr>
            <a:r>
              <a:rPr lang="en-US" spc="-35" dirty="0">
                <a:solidFill>
                  <a:srgbClr val="538234"/>
                </a:solidFill>
              </a:rPr>
              <a:t>COPY BLOCK </a:t>
            </a:r>
            <a:endParaRPr spc="-10" dirty="0">
              <a:solidFill>
                <a:srgbClr val="538234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2300" y="3022600"/>
            <a:ext cx="0" cy="570230"/>
          </a:xfrm>
          <a:custGeom>
            <a:avLst/>
            <a:gdLst/>
            <a:ahLst/>
            <a:cxnLst/>
            <a:rect l="l" t="t" r="r" b="b"/>
            <a:pathLst>
              <a:path h="570229">
                <a:moveTo>
                  <a:pt x="0" y="0"/>
                </a:moveTo>
                <a:lnTo>
                  <a:pt x="0" y="570230"/>
                </a:lnTo>
              </a:path>
            </a:pathLst>
          </a:custGeom>
          <a:ln w="25400">
            <a:solidFill>
              <a:srgbClr val="B5DB93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2300" y="3877307"/>
            <a:ext cx="0" cy="570230"/>
          </a:xfrm>
          <a:custGeom>
            <a:avLst/>
            <a:gdLst/>
            <a:ahLst/>
            <a:cxnLst/>
            <a:rect l="l" t="t" r="r" b="b"/>
            <a:pathLst>
              <a:path h="570229">
                <a:moveTo>
                  <a:pt x="0" y="0"/>
                </a:moveTo>
                <a:lnTo>
                  <a:pt x="0" y="570230"/>
                </a:lnTo>
              </a:path>
            </a:pathLst>
          </a:custGeom>
          <a:ln w="25400">
            <a:solidFill>
              <a:srgbClr val="B5DB93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2300" y="4732015"/>
            <a:ext cx="0" cy="570230"/>
          </a:xfrm>
          <a:custGeom>
            <a:avLst/>
            <a:gdLst/>
            <a:ahLst/>
            <a:cxnLst/>
            <a:rect l="l" t="t" r="r" b="b"/>
            <a:pathLst>
              <a:path h="570229">
                <a:moveTo>
                  <a:pt x="0" y="0"/>
                </a:moveTo>
                <a:lnTo>
                  <a:pt x="0" y="570230"/>
                </a:lnTo>
              </a:path>
            </a:pathLst>
          </a:custGeom>
          <a:ln w="25400">
            <a:solidFill>
              <a:srgbClr val="B5DB93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2300" y="5586728"/>
            <a:ext cx="0" cy="570230"/>
          </a:xfrm>
          <a:custGeom>
            <a:avLst/>
            <a:gdLst/>
            <a:ahLst/>
            <a:cxnLst/>
            <a:rect l="l" t="t" r="r" b="b"/>
            <a:pathLst>
              <a:path h="570229">
                <a:moveTo>
                  <a:pt x="0" y="0"/>
                </a:moveTo>
                <a:lnTo>
                  <a:pt x="0" y="570230"/>
                </a:lnTo>
              </a:path>
            </a:pathLst>
          </a:custGeom>
          <a:ln w="25400">
            <a:solidFill>
              <a:srgbClr val="B5DB93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2300" y="6470650"/>
            <a:ext cx="0" cy="570230"/>
          </a:xfrm>
          <a:custGeom>
            <a:avLst/>
            <a:gdLst/>
            <a:ahLst/>
            <a:cxnLst/>
            <a:rect l="l" t="t" r="r" b="b"/>
            <a:pathLst>
              <a:path h="570229">
                <a:moveTo>
                  <a:pt x="0" y="0"/>
                </a:moveTo>
                <a:lnTo>
                  <a:pt x="0" y="570230"/>
                </a:lnTo>
              </a:path>
            </a:pathLst>
          </a:custGeom>
          <a:ln w="25400">
            <a:solidFill>
              <a:srgbClr val="B5DB93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6548" y="304797"/>
            <a:ext cx="52793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pc="125" dirty="0"/>
              <a:t>Header</a:t>
            </a:r>
            <a:endParaRPr spc="-30" dirty="0"/>
          </a:p>
        </p:txBody>
      </p:sp>
      <p:sp>
        <p:nvSpPr>
          <p:cNvPr id="3" name="object 3"/>
          <p:cNvSpPr txBox="1"/>
          <p:nvPr/>
        </p:nvSpPr>
        <p:spPr>
          <a:xfrm>
            <a:off x="1238540" y="1233594"/>
            <a:ext cx="5295900" cy="95504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6034" marR="0" lvl="0" indent="0" algn="ctr" defTabSz="914400" eaLnBrk="1" fontAlgn="auto" latinLnBrk="0" hangingPunct="1">
              <a:lnSpc>
                <a:spcPct val="10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01/01/2024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|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13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5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p.m.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|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Location,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US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5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-9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Subhead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8775" y="4147174"/>
            <a:ext cx="2485390" cy="21435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12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A3442B"/>
                </a:solidFill>
                <a:effectLst/>
                <a:uLnTx/>
                <a:uFillTx/>
                <a:latin typeface="Arial"/>
                <a:cs typeface="Arial"/>
              </a:rPr>
              <a:t>Placeholder copy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72266" y="4147174"/>
            <a:ext cx="1682750" cy="21435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12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56889"/>
                </a:solidFill>
                <a:effectLst/>
                <a:uLnTx/>
                <a:uFillTx/>
                <a:latin typeface="Arial"/>
                <a:cs typeface="Arial"/>
              </a:rPr>
              <a:t>Placeholder copy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90746" y="4147174"/>
            <a:ext cx="1736089" cy="21435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12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70" normalizeH="0" baseline="0" noProof="0" dirty="0">
                <a:ln>
                  <a:noFill/>
                </a:ln>
                <a:solidFill>
                  <a:srgbClr val="5E477A"/>
                </a:solidFill>
                <a:effectLst/>
                <a:uLnTx/>
                <a:uFillTx/>
                <a:latin typeface="Arial"/>
                <a:cs typeface="Arial"/>
              </a:rPr>
              <a:t>Placeholder copy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35606" y="2738435"/>
            <a:ext cx="2656205" cy="21435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12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8E6823"/>
                </a:solidFill>
                <a:effectLst/>
                <a:uLnTx/>
                <a:uFillTx/>
                <a:latin typeface="Arial"/>
                <a:cs typeface="Arial"/>
              </a:rPr>
              <a:t>Placeholder copy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8775" y="2738435"/>
            <a:ext cx="2931795" cy="21435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12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Placeholder copy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8591550"/>
            <a:ext cx="7772400" cy="1466850"/>
          </a:xfrm>
          <a:custGeom>
            <a:avLst/>
            <a:gdLst/>
            <a:ahLst/>
            <a:cxnLst/>
            <a:rect l="l" t="t" r="r" b="b"/>
            <a:pathLst>
              <a:path w="7772400" h="1466850">
                <a:moveTo>
                  <a:pt x="7772400" y="0"/>
                </a:moveTo>
                <a:lnTo>
                  <a:pt x="0" y="0"/>
                </a:lnTo>
                <a:lnTo>
                  <a:pt x="0" y="1466850"/>
                </a:lnTo>
                <a:lnTo>
                  <a:pt x="7772400" y="1466850"/>
                </a:lnTo>
                <a:lnTo>
                  <a:pt x="7772400" y="0"/>
                </a:lnTo>
                <a:close/>
              </a:path>
            </a:pathLst>
          </a:custGeom>
          <a:solidFill>
            <a:srgbClr val="3F7A2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6610" y="8859519"/>
            <a:ext cx="6899275" cy="2608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lvl="0" indent="0" algn="ctr" defTabSz="914400" eaLnBrk="1" fontAlgn="auto" latinLnBrk="0" hangingPunct="1">
              <a:lnSpc>
                <a:spcPct val="1094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Placeholder copy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25976" y="5172974"/>
            <a:ext cx="7346950" cy="3558540"/>
            <a:chOff x="225976" y="5172974"/>
            <a:chExt cx="7346950" cy="3558540"/>
          </a:xfrm>
        </p:grpSpPr>
        <p:sp>
          <p:nvSpPr>
            <p:cNvPr id="12" name="object 12"/>
            <p:cNvSpPr/>
            <p:nvPr/>
          </p:nvSpPr>
          <p:spPr>
            <a:xfrm>
              <a:off x="5941657" y="6122136"/>
              <a:ext cx="1346835" cy="2484120"/>
            </a:xfrm>
            <a:custGeom>
              <a:avLst/>
              <a:gdLst/>
              <a:ahLst/>
              <a:cxnLst/>
              <a:rect l="l" t="t" r="r" b="b"/>
              <a:pathLst>
                <a:path w="1346834" h="2484120">
                  <a:moveTo>
                    <a:pt x="1346492" y="1664703"/>
                  </a:moveTo>
                  <a:lnTo>
                    <a:pt x="1343177" y="1653540"/>
                  </a:lnTo>
                  <a:lnTo>
                    <a:pt x="1334833" y="1645412"/>
                  </a:lnTo>
                  <a:lnTo>
                    <a:pt x="1322819" y="1642554"/>
                  </a:lnTo>
                  <a:lnTo>
                    <a:pt x="1297216" y="1643773"/>
                  </a:lnTo>
                  <a:lnTo>
                    <a:pt x="1231773" y="1648752"/>
                  </a:lnTo>
                  <a:lnTo>
                    <a:pt x="1193368" y="1652905"/>
                  </a:lnTo>
                  <a:lnTo>
                    <a:pt x="1152118" y="1658429"/>
                  </a:lnTo>
                  <a:lnTo>
                    <a:pt x="1108748" y="1665528"/>
                  </a:lnTo>
                  <a:lnTo>
                    <a:pt x="1063955" y="1674380"/>
                  </a:lnTo>
                  <a:lnTo>
                    <a:pt x="1018476" y="1685188"/>
                  </a:lnTo>
                  <a:lnTo>
                    <a:pt x="973010" y="1698142"/>
                  </a:lnTo>
                  <a:lnTo>
                    <a:pt x="928268" y="1713445"/>
                  </a:lnTo>
                  <a:lnTo>
                    <a:pt x="884974" y="1731276"/>
                  </a:lnTo>
                  <a:lnTo>
                    <a:pt x="843826" y="1751850"/>
                  </a:lnTo>
                  <a:lnTo>
                    <a:pt x="805561" y="1775358"/>
                  </a:lnTo>
                  <a:lnTo>
                    <a:pt x="770877" y="1801990"/>
                  </a:lnTo>
                  <a:lnTo>
                    <a:pt x="740486" y="1831936"/>
                  </a:lnTo>
                  <a:lnTo>
                    <a:pt x="715098" y="1865388"/>
                  </a:lnTo>
                  <a:lnTo>
                    <a:pt x="695452" y="1902561"/>
                  </a:lnTo>
                  <a:lnTo>
                    <a:pt x="685355" y="1933930"/>
                  </a:lnTo>
                  <a:lnTo>
                    <a:pt x="685355" y="1527098"/>
                  </a:lnTo>
                  <a:lnTo>
                    <a:pt x="730021" y="1550022"/>
                  </a:lnTo>
                  <a:lnTo>
                    <a:pt x="776516" y="1561846"/>
                  </a:lnTo>
                  <a:lnTo>
                    <a:pt x="804468" y="1564119"/>
                  </a:lnTo>
                  <a:lnTo>
                    <a:pt x="835317" y="1562696"/>
                  </a:lnTo>
                  <a:lnTo>
                    <a:pt x="904836" y="1545069"/>
                  </a:lnTo>
                  <a:lnTo>
                    <a:pt x="943114" y="1526984"/>
                  </a:lnTo>
                  <a:lnTo>
                    <a:pt x="983475" y="1501457"/>
                  </a:lnTo>
                  <a:lnTo>
                    <a:pt x="1025715" y="1467561"/>
                  </a:lnTo>
                  <a:lnTo>
                    <a:pt x="1069632" y="1424355"/>
                  </a:lnTo>
                  <a:lnTo>
                    <a:pt x="1115034" y="1370901"/>
                  </a:lnTo>
                  <a:lnTo>
                    <a:pt x="1161719" y="1306271"/>
                  </a:lnTo>
                  <a:lnTo>
                    <a:pt x="1209484" y="1229499"/>
                  </a:lnTo>
                  <a:lnTo>
                    <a:pt x="1212697" y="1217320"/>
                  </a:lnTo>
                  <a:lnTo>
                    <a:pt x="1209446" y="1205941"/>
                  </a:lnTo>
                  <a:lnTo>
                    <a:pt x="1201077" y="1197686"/>
                  </a:lnTo>
                  <a:lnTo>
                    <a:pt x="1188872" y="1194828"/>
                  </a:lnTo>
                  <a:lnTo>
                    <a:pt x="1160970" y="1196428"/>
                  </a:lnTo>
                  <a:lnTo>
                    <a:pt x="1089926" y="1203172"/>
                  </a:lnTo>
                  <a:lnTo>
                    <a:pt x="1048880" y="1208913"/>
                  </a:lnTo>
                  <a:lnTo>
                    <a:pt x="1005547" y="1216583"/>
                  </a:lnTo>
                  <a:lnTo>
                    <a:pt x="960970" y="1226502"/>
                  </a:lnTo>
                  <a:lnTo>
                    <a:pt x="916190" y="1238948"/>
                  </a:lnTo>
                  <a:lnTo>
                    <a:pt x="872274" y="1254201"/>
                  </a:lnTo>
                  <a:lnTo>
                    <a:pt x="830237" y="1272540"/>
                  </a:lnTo>
                  <a:lnTo>
                    <a:pt x="791146" y="1294257"/>
                  </a:lnTo>
                  <a:lnTo>
                    <a:pt x="756031" y="1319644"/>
                  </a:lnTo>
                  <a:lnTo>
                    <a:pt x="725944" y="1348981"/>
                  </a:lnTo>
                  <a:lnTo>
                    <a:pt x="701941" y="1382547"/>
                  </a:lnTo>
                  <a:lnTo>
                    <a:pt x="685355" y="1419948"/>
                  </a:lnTo>
                  <a:lnTo>
                    <a:pt x="685355" y="1069149"/>
                  </a:lnTo>
                  <a:lnTo>
                    <a:pt x="734898" y="1091311"/>
                  </a:lnTo>
                  <a:lnTo>
                    <a:pt x="787311" y="1097940"/>
                  </a:lnTo>
                  <a:lnTo>
                    <a:pt x="818680" y="1094930"/>
                  </a:lnTo>
                  <a:lnTo>
                    <a:pt x="890295" y="1069568"/>
                  </a:lnTo>
                  <a:lnTo>
                    <a:pt x="929982" y="1044549"/>
                  </a:lnTo>
                  <a:lnTo>
                    <a:pt x="971880" y="1009510"/>
                  </a:lnTo>
                  <a:lnTo>
                    <a:pt x="1015695" y="963129"/>
                  </a:lnTo>
                  <a:lnTo>
                    <a:pt x="1061148" y="904074"/>
                  </a:lnTo>
                  <a:lnTo>
                    <a:pt x="1107960" y="830999"/>
                  </a:lnTo>
                  <a:lnTo>
                    <a:pt x="1111186" y="818756"/>
                  </a:lnTo>
                  <a:lnTo>
                    <a:pt x="1107859" y="807313"/>
                  </a:lnTo>
                  <a:lnTo>
                    <a:pt x="1099337" y="799020"/>
                  </a:lnTo>
                  <a:lnTo>
                    <a:pt x="1087031" y="796239"/>
                  </a:lnTo>
                  <a:lnTo>
                    <a:pt x="1057033" y="798283"/>
                  </a:lnTo>
                  <a:lnTo>
                    <a:pt x="981519" y="807199"/>
                  </a:lnTo>
                  <a:lnTo>
                    <a:pt x="938949" y="814882"/>
                  </a:lnTo>
                  <a:lnTo>
                    <a:pt x="895121" y="825246"/>
                  </a:lnTo>
                  <a:lnTo>
                    <a:pt x="851522" y="838695"/>
                  </a:lnTo>
                  <a:lnTo>
                    <a:pt x="809599" y="855624"/>
                  </a:lnTo>
                  <a:lnTo>
                    <a:pt x="770851" y="876452"/>
                  </a:lnTo>
                  <a:lnTo>
                    <a:pt x="736727" y="901560"/>
                  </a:lnTo>
                  <a:lnTo>
                    <a:pt x="708710" y="931367"/>
                  </a:lnTo>
                  <a:lnTo>
                    <a:pt x="688263" y="966266"/>
                  </a:lnTo>
                  <a:lnTo>
                    <a:pt x="685355" y="976566"/>
                  </a:lnTo>
                  <a:lnTo>
                    <a:pt x="685355" y="681367"/>
                  </a:lnTo>
                  <a:lnTo>
                    <a:pt x="739940" y="702627"/>
                  </a:lnTo>
                  <a:lnTo>
                    <a:pt x="767194" y="705358"/>
                  </a:lnTo>
                  <a:lnTo>
                    <a:pt x="798436" y="702932"/>
                  </a:lnTo>
                  <a:lnTo>
                    <a:pt x="871308" y="675373"/>
                  </a:lnTo>
                  <a:lnTo>
                    <a:pt x="912177" y="646607"/>
                  </a:lnTo>
                  <a:lnTo>
                    <a:pt x="955471" y="605421"/>
                  </a:lnTo>
                  <a:lnTo>
                    <a:pt x="1000823" y="549998"/>
                  </a:lnTo>
                  <a:lnTo>
                    <a:pt x="1047838" y="478523"/>
                  </a:lnTo>
                  <a:lnTo>
                    <a:pt x="1051140" y="466255"/>
                  </a:lnTo>
                  <a:lnTo>
                    <a:pt x="1047838" y="454736"/>
                  </a:lnTo>
                  <a:lnTo>
                    <a:pt x="1039317" y="446379"/>
                  </a:lnTo>
                  <a:lnTo>
                    <a:pt x="1026998" y="443611"/>
                  </a:lnTo>
                  <a:lnTo>
                    <a:pt x="994918" y="446100"/>
                  </a:lnTo>
                  <a:lnTo>
                    <a:pt x="956932" y="450481"/>
                  </a:lnTo>
                  <a:lnTo>
                    <a:pt x="915009" y="457301"/>
                  </a:lnTo>
                  <a:lnTo>
                    <a:pt x="871143" y="467118"/>
                  </a:lnTo>
                  <a:lnTo>
                    <a:pt x="827290" y="480453"/>
                  </a:lnTo>
                  <a:lnTo>
                    <a:pt x="785444" y="497840"/>
                  </a:lnTo>
                  <a:lnTo>
                    <a:pt x="747572" y="519849"/>
                  </a:lnTo>
                  <a:lnTo>
                    <a:pt x="715657" y="546989"/>
                  </a:lnTo>
                  <a:lnTo>
                    <a:pt x="691692" y="579818"/>
                  </a:lnTo>
                  <a:lnTo>
                    <a:pt x="685355" y="597408"/>
                  </a:lnTo>
                  <a:lnTo>
                    <a:pt x="685355" y="424510"/>
                  </a:lnTo>
                  <a:lnTo>
                    <a:pt x="725398" y="391947"/>
                  </a:lnTo>
                  <a:lnTo>
                    <a:pt x="755611" y="341744"/>
                  </a:lnTo>
                  <a:lnTo>
                    <a:pt x="769188" y="264909"/>
                  </a:lnTo>
                  <a:lnTo>
                    <a:pt x="765327" y="214998"/>
                  </a:lnTo>
                  <a:lnTo>
                    <a:pt x="752030" y="156641"/>
                  </a:lnTo>
                  <a:lnTo>
                    <a:pt x="727532" y="89230"/>
                  </a:lnTo>
                  <a:lnTo>
                    <a:pt x="690054" y="12166"/>
                  </a:lnTo>
                  <a:lnTo>
                    <a:pt x="669594" y="0"/>
                  </a:lnTo>
                  <a:lnTo>
                    <a:pt x="658063" y="3048"/>
                  </a:lnTo>
                  <a:lnTo>
                    <a:pt x="635114" y="41097"/>
                  </a:lnTo>
                  <a:lnTo>
                    <a:pt x="619442" y="76034"/>
                  </a:lnTo>
                  <a:lnTo>
                    <a:pt x="603859" y="115620"/>
                  </a:lnTo>
                  <a:lnTo>
                    <a:pt x="589851" y="158419"/>
                  </a:lnTo>
                  <a:lnTo>
                    <a:pt x="578878" y="202996"/>
                  </a:lnTo>
                  <a:lnTo>
                    <a:pt x="572427" y="247929"/>
                  </a:lnTo>
                  <a:lnTo>
                    <a:pt x="571982" y="291795"/>
                  </a:lnTo>
                  <a:lnTo>
                    <a:pt x="579018" y="333171"/>
                  </a:lnTo>
                  <a:lnTo>
                    <a:pt x="595007" y="370611"/>
                  </a:lnTo>
                  <a:lnTo>
                    <a:pt x="621436" y="402704"/>
                  </a:lnTo>
                  <a:lnTo>
                    <a:pt x="657745" y="426694"/>
                  </a:lnTo>
                  <a:lnTo>
                    <a:pt x="657745" y="588010"/>
                  </a:lnTo>
                  <a:lnTo>
                    <a:pt x="630821" y="546989"/>
                  </a:lnTo>
                  <a:lnTo>
                    <a:pt x="598919" y="519849"/>
                  </a:lnTo>
                  <a:lnTo>
                    <a:pt x="561047" y="497840"/>
                  </a:lnTo>
                  <a:lnTo>
                    <a:pt x="519201" y="480453"/>
                  </a:lnTo>
                  <a:lnTo>
                    <a:pt x="475348" y="467118"/>
                  </a:lnTo>
                  <a:lnTo>
                    <a:pt x="431469" y="457301"/>
                  </a:lnTo>
                  <a:lnTo>
                    <a:pt x="389559" y="450481"/>
                  </a:lnTo>
                  <a:lnTo>
                    <a:pt x="351574" y="446100"/>
                  </a:lnTo>
                  <a:lnTo>
                    <a:pt x="319493" y="443611"/>
                  </a:lnTo>
                  <a:lnTo>
                    <a:pt x="307162" y="446379"/>
                  </a:lnTo>
                  <a:lnTo>
                    <a:pt x="298653" y="454736"/>
                  </a:lnTo>
                  <a:lnTo>
                    <a:pt x="295351" y="466255"/>
                  </a:lnTo>
                  <a:lnTo>
                    <a:pt x="298653" y="478523"/>
                  </a:lnTo>
                  <a:lnTo>
                    <a:pt x="345668" y="549998"/>
                  </a:lnTo>
                  <a:lnTo>
                    <a:pt x="391020" y="605421"/>
                  </a:lnTo>
                  <a:lnTo>
                    <a:pt x="434314" y="646607"/>
                  </a:lnTo>
                  <a:lnTo>
                    <a:pt x="475183" y="675373"/>
                  </a:lnTo>
                  <a:lnTo>
                    <a:pt x="513219" y="693547"/>
                  </a:lnTo>
                  <a:lnTo>
                    <a:pt x="579297" y="705358"/>
                  </a:lnTo>
                  <a:lnTo>
                    <a:pt x="606552" y="702627"/>
                  </a:lnTo>
                  <a:lnTo>
                    <a:pt x="629450" y="696569"/>
                  </a:lnTo>
                  <a:lnTo>
                    <a:pt x="647585" y="688987"/>
                  </a:lnTo>
                  <a:lnTo>
                    <a:pt x="657745" y="683298"/>
                  </a:lnTo>
                  <a:lnTo>
                    <a:pt x="657745" y="965454"/>
                  </a:lnTo>
                  <a:lnTo>
                    <a:pt x="637781" y="931367"/>
                  </a:lnTo>
                  <a:lnTo>
                    <a:pt x="609765" y="901560"/>
                  </a:lnTo>
                  <a:lnTo>
                    <a:pt x="575640" y="876452"/>
                  </a:lnTo>
                  <a:lnTo>
                    <a:pt x="536892" y="855624"/>
                  </a:lnTo>
                  <a:lnTo>
                    <a:pt x="494969" y="838695"/>
                  </a:lnTo>
                  <a:lnTo>
                    <a:pt x="451370" y="825246"/>
                  </a:lnTo>
                  <a:lnTo>
                    <a:pt x="407543" y="814882"/>
                  </a:lnTo>
                  <a:lnTo>
                    <a:pt x="364972" y="807199"/>
                  </a:lnTo>
                  <a:lnTo>
                    <a:pt x="325120" y="801801"/>
                  </a:lnTo>
                  <a:lnTo>
                    <a:pt x="259461" y="796239"/>
                  </a:lnTo>
                  <a:lnTo>
                    <a:pt x="247154" y="799020"/>
                  </a:lnTo>
                  <a:lnTo>
                    <a:pt x="238633" y="807313"/>
                  </a:lnTo>
                  <a:lnTo>
                    <a:pt x="235292" y="818756"/>
                  </a:lnTo>
                  <a:lnTo>
                    <a:pt x="238531" y="830999"/>
                  </a:lnTo>
                  <a:lnTo>
                    <a:pt x="285343" y="904074"/>
                  </a:lnTo>
                  <a:lnTo>
                    <a:pt x="330796" y="963129"/>
                  </a:lnTo>
                  <a:lnTo>
                    <a:pt x="374611" y="1009510"/>
                  </a:lnTo>
                  <a:lnTo>
                    <a:pt x="416509" y="1044549"/>
                  </a:lnTo>
                  <a:lnTo>
                    <a:pt x="456196" y="1069568"/>
                  </a:lnTo>
                  <a:lnTo>
                    <a:pt x="493395" y="1085926"/>
                  </a:lnTo>
                  <a:lnTo>
                    <a:pt x="559181" y="1097940"/>
                  </a:lnTo>
                  <a:lnTo>
                    <a:pt x="587197" y="1096289"/>
                  </a:lnTo>
                  <a:lnTo>
                    <a:pt x="611593" y="1091311"/>
                  </a:lnTo>
                  <a:lnTo>
                    <a:pt x="632079" y="1084338"/>
                  </a:lnTo>
                  <a:lnTo>
                    <a:pt x="648373" y="1076706"/>
                  </a:lnTo>
                  <a:lnTo>
                    <a:pt x="657745" y="1071194"/>
                  </a:lnTo>
                  <a:lnTo>
                    <a:pt x="657745" y="1412328"/>
                  </a:lnTo>
                  <a:lnTo>
                    <a:pt x="620534" y="1348981"/>
                  </a:lnTo>
                  <a:lnTo>
                    <a:pt x="590461" y="1319644"/>
                  </a:lnTo>
                  <a:lnTo>
                    <a:pt x="555345" y="1294257"/>
                  </a:lnTo>
                  <a:lnTo>
                    <a:pt x="516255" y="1272540"/>
                  </a:lnTo>
                  <a:lnTo>
                    <a:pt x="474218" y="1254201"/>
                  </a:lnTo>
                  <a:lnTo>
                    <a:pt x="430288" y="1238948"/>
                  </a:lnTo>
                  <a:lnTo>
                    <a:pt x="385521" y="1226502"/>
                  </a:lnTo>
                  <a:lnTo>
                    <a:pt x="340944" y="1216583"/>
                  </a:lnTo>
                  <a:lnTo>
                    <a:pt x="297611" y="1208913"/>
                  </a:lnTo>
                  <a:lnTo>
                    <a:pt x="256565" y="1203172"/>
                  </a:lnTo>
                  <a:lnTo>
                    <a:pt x="185521" y="1196428"/>
                  </a:lnTo>
                  <a:lnTo>
                    <a:pt x="157619" y="1194828"/>
                  </a:lnTo>
                  <a:lnTo>
                    <a:pt x="145415" y="1197686"/>
                  </a:lnTo>
                  <a:lnTo>
                    <a:pt x="137045" y="1205941"/>
                  </a:lnTo>
                  <a:lnTo>
                    <a:pt x="133794" y="1217320"/>
                  </a:lnTo>
                  <a:lnTo>
                    <a:pt x="137007" y="1229499"/>
                  </a:lnTo>
                  <a:lnTo>
                    <a:pt x="184772" y="1306271"/>
                  </a:lnTo>
                  <a:lnTo>
                    <a:pt x="231457" y="1370901"/>
                  </a:lnTo>
                  <a:lnTo>
                    <a:pt x="276860" y="1424355"/>
                  </a:lnTo>
                  <a:lnTo>
                    <a:pt x="320776" y="1467561"/>
                  </a:lnTo>
                  <a:lnTo>
                    <a:pt x="363016" y="1501457"/>
                  </a:lnTo>
                  <a:lnTo>
                    <a:pt x="403377" y="1526984"/>
                  </a:lnTo>
                  <a:lnTo>
                    <a:pt x="441655" y="1545069"/>
                  </a:lnTo>
                  <a:lnTo>
                    <a:pt x="511175" y="1562696"/>
                  </a:lnTo>
                  <a:lnTo>
                    <a:pt x="542010" y="1564119"/>
                  </a:lnTo>
                  <a:lnTo>
                    <a:pt x="569976" y="1561846"/>
                  </a:lnTo>
                  <a:lnTo>
                    <a:pt x="616470" y="1550022"/>
                  </a:lnTo>
                  <a:lnTo>
                    <a:pt x="657745" y="1529295"/>
                  </a:lnTo>
                  <a:lnTo>
                    <a:pt x="657745" y="1923402"/>
                  </a:lnTo>
                  <a:lnTo>
                    <a:pt x="631380" y="1865388"/>
                  </a:lnTo>
                  <a:lnTo>
                    <a:pt x="606005" y="1831936"/>
                  </a:lnTo>
                  <a:lnTo>
                    <a:pt x="575614" y="1801990"/>
                  </a:lnTo>
                  <a:lnTo>
                    <a:pt x="540931" y="1775358"/>
                  </a:lnTo>
                  <a:lnTo>
                    <a:pt x="502666" y="1751850"/>
                  </a:lnTo>
                  <a:lnTo>
                    <a:pt x="461518" y="1731276"/>
                  </a:lnTo>
                  <a:lnTo>
                    <a:pt x="418223" y="1713445"/>
                  </a:lnTo>
                  <a:lnTo>
                    <a:pt x="373481" y="1698142"/>
                  </a:lnTo>
                  <a:lnTo>
                    <a:pt x="328015" y="1685188"/>
                  </a:lnTo>
                  <a:lnTo>
                    <a:pt x="282536" y="1674380"/>
                  </a:lnTo>
                  <a:lnTo>
                    <a:pt x="237744" y="1665528"/>
                  </a:lnTo>
                  <a:lnTo>
                    <a:pt x="194373" y="1658429"/>
                  </a:lnTo>
                  <a:lnTo>
                    <a:pt x="153123" y="1652905"/>
                  </a:lnTo>
                  <a:lnTo>
                    <a:pt x="114719" y="1648752"/>
                  </a:lnTo>
                  <a:lnTo>
                    <a:pt x="49276" y="1643773"/>
                  </a:lnTo>
                  <a:lnTo>
                    <a:pt x="23672" y="1642554"/>
                  </a:lnTo>
                  <a:lnTo>
                    <a:pt x="11645" y="1645412"/>
                  </a:lnTo>
                  <a:lnTo>
                    <a:pt x="3314" y="1653540"/>
                  </a:lnTo>
                  <a:lnTo>
                    <a:pt x="0" y="1664703"/>
                  </a:lnTo>
                  <a:lnTo>
                    <a:pt x="3048" y="1676679"/>
                  </a:lnTo>
                  <a:lnTo>
                    <a:pt x="51574" y="1756702"/>
                  </a:lnTo>
                  <a:lnTo>
                    <a:pt x="99263" y="1826488"/>
                  </a:lnTo>
                  <a:lnTo>
                    <a:pt x="145961" y="1886686"/>
                  </a:lnTo>
                  <a:lnTo>
                    <a:pt x="191541" y="1937905"/>
                  </a:lnTo>
                  <a:lnTo>
                    <a:pt x="235864" y="1980793"/>
                  </a:lnTo>
                  <a:lnTo>
                    <a:pt x="278803" y="2015985"/>
                  </a:lnTo>
                  <a:lnTo>
                    <a:pt x="320230" y="2044103"/>
                  </a:lnTo>
                  <a:lnTo>
                    <a:pt x="359981" y="2065782"/>
                  </a:lnTo>
                  <a:lnTo>
                    <a:pt x="397954" y="2081669"/>
                  </a:lnTo>
                  <a:lnTo>
                    <a:pt x="467969" y="2098560"/>
                  </a:lnTo>
                  <a:lnTo>
                    <a:pt x="499745" y="2100846"/>
                  </a:lnTo>
                  <a:lnTo>
                    <a:pt x="529196" y="2099856"/>
                  </a:lnTo>
                  <a:lnTo>
                    <a:pt x="580567" y="2090597"/>
                  </a:lnTo>
                  <a:lnTo>
                    <a:pt x="621004" y="2075853"/>
                  </a:lnTo>
                  <a:lnTo>
                    <a:pt x="657745" y="2055228"/>
                  </a:lnTo>
                  <a:lnTo>
                    <a:pt x="657745" y="2483866"/>
                  </a:lnTo>
                  <a:lnTo>
                    <a:pt x="685355" y="2483866"/>
                  </a:lnTo>
                  <a:lnTo>
                    <a:pt x="685355" y="2052904"/>
                  </a:lnTo>
                  <a:lnTo>
                    <a:pt x="687692" y="2054529"/>
                  </a:lnTo>
                  <a:lnTo>
                    <a:pt x="725487" y="2075853"/>
                  </a:lnTo>
                  <a:lnTo>
                    <a:pt x="765924" y="2090597"/>
                  </a:lnTo>
                  <a:lnTo>
                    <a:pt x="817295" y="2099856"/>
                  </a:lnTo>
                  <a:lnTo>
                    <a:pt x="846747" y="2100846"/>
                  </a:lnTo>
                  <a:lnTo>
                    <a:pt x="878522" y="2098560"/>
                  </a:lnTo>
                  <a:lnTo>
                    <a:pt x="948537" y="2081669"/>
                  </a:lnTo>
                  <a:lnTo>
                    <a:pt x="986510" y="2065782"/>
                  </a:lnTo>
                  <a:lnTo>
                    <a:pt x="1026261" y="2044103"/>
                  </a:lnTo>
                  <a:lnTo>
                    <a:pt x="1067676" y="2015985"/>
                  </a:lnTo>
                  <a:lnTo>
                    <a:pt x="1110615" y="1980793"/>
                  </a:lnTo>
                  <a:lnTo>
                    <a:pt x="1154950" y="1937905"/>
                  </a:lnTo>
                  <a:lnTo>
                    <a:pt x="1200531" y="1886686"/>
                  </a:lnTo>
                  <a:lnTo>
                    <a:pt x="1247228" y="1826488"/>
                  </a:lnTo>
                  <a:lnTo>
                    <a:pt x="1294917" y="1756702"/>
                  </a:lnTo>
                  <a:lnTo>
                    <a:pt x="1343444" y="1676679"/>
                  </a:lnTo>
                  <a:lnTo>
                    <a:pt x="1346492" y="1664703"/>
                  </a:lnTo>
                  <a:close/>
                </a:path>
              </a:pathLst>
            </a:custGeom>
            <a:solidFill>
              <a:srgbClr val="CEEAB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25971" y="5378576"/>
              <a:ext cx="1762125" cy="3249930"/>
            </a:xfrm>
            <a:custGeom>
              <a:avLst/>
              <a:gdLst/>
              <a:ahLst/>
              <a:cxnLst/>
              <a:rect l="l" t="t" r="r" b="b"/>
              <a:pathLst>
                <a:path w="1762125" h="3249929">
                  <a:moveTo>
                    <a:pt x="1761693" y="2178037"/>
                  </a:moveTo>
                  <a:lnTo>
                    <a:pt x="1757362" y="2163432"/>
                  </a:lnTo>
                  <a:lnTo>
                    <a:pt x="1746453" y="2152789"/>
                  </a:lnTo>
                  <a:lnTo>
                    <a:pt x="1730730" y="2149056"/>
                  </a:lnTo>
                  <a:lnTo>
                    <a:pt x="1706575" y="2150148"/>
                  </a:lnTo>
                  <a:lnTo>
                    <a:pt x="1647520" y="2154009"/>
                  </a:lnTo>
                  <a:lnTo>
                    <a:pt x="1576666" y="2160816"/>
                  </a:lnTo>
                  <a:lnTo>
                    <a:pt x="1537766" y="2165578"/>
                  </a:lnTo>
                  <a:lnTo>
                    <a:pt x="1497050" y="2171382"/>
                  </a:lnTo>
                  <a:lnTo>
                    <a:pt x="1454912" y="2178342"/>
                  </a:lnTo>
                  <a:lnTo>
                    <a:pt x="1411719" y="2186559"/>
                  </a:lnTo>
                  <a:lnTo>
                    <a:pt x="1367853" y="2196122"/>
                  </a:lnTo>
                  <a:lnTo>
                    <a:pt x="1323695" y="2207145"/>
                  </a:lnTo>
                  <a:lnTo>
                    <a:pt x="1279613" y="2219744"/>
                  </a:lnTo>
                  <a:lnTo>
                    <a:pt x="1236014" y="2234006"/>
                  </a:lnTo>
                  <a:lnTo>
                    <a:pt x="1193253" y="2250033"/>
                  </a:lnTo>
                  <a:lnTo>
                    <a:pt x="1151724" y="2267940"/>
                  </a:lnTo>
                  <a:lnTo>
                    <a:pt x="1111796" y="2287828"/>
                  </a:lnTo>
                  <a:lnTo>
                    <a:pt x="1073848" y="2309799"/>
                  </a:lnTo>
                  <a:lnTo>
                    <a:pt x="1038263" y="2333942"/>
                  </a:lnTo>
                  <a:lnTo>
                    <a:pt x="1005433" y="2360384"/>
                  </a:lnTo>
                  <a:lnTo>
                    <a:pt x="975715" y="2389225"/>
                  </a:lnTo>
                  <a:lnTo>
                    <a:pt x="949502" y="2420556"/>
                  </a:lnTo>
                  <a:lnTo>
                    <a:pt x="927176" y="2454491"/>
                  </a:lnTo>
                  <a:lnTo>
                    <a:pt x="909104" y="2491130"/>
                  </a:lnTo>
                  <a:lnTo>
                    <a:pt x="896696" y="2527579"/>
                  </a:lnTo>
                  <a:lnTo>
                    <a:pt x="896696" y="1998002"/>
                  </a:lnTo>
                  <a:lnTo>
                    <a:pt x="937704" y="2020836"/>
                  </a:lnTo>
                  <a:lnTo>
                    <a:pt x="977671" y="2035352"/>
                  </a:lnTo>
                  <a:lnTo>
                    <a:pt x="1027722" y="2044903"/>
                  </a:lnTo>
                  <a:lnTo>
                    <a:pt x="1056233" y="2046478"/>
                  </a:lnTo>
                  <a:lnTo>
                    <a:pt x="1086916" y="2045182"/>
                  </a:lnTo>
                  <a:lnTo>
                    <a:pt x="1154328" y="2031822"/>
                  </a:lnTo>
                  <a:lnTo>
                    <a:pt x="1190828" y="2018677"/>
                  </a:lnTo>
                  <a:lnTo>
                    <a:pt x="1229042" y="2000491"/>
                  </a:lnTo>
                  <a:lnTo>
                    <a:pt x="1268857" y="1976742"/>
                  </a:lnTo>
                  <a:lnTo>
                    <a:pt x="1310144" y="1946859"/>
                  </a:lnTo>
                  <a:lnTo>
                    <a:pt x="1352791" y="1910308"/>
                  </a:lnTo>
                  <a:lnTo>
                    <a:pt x="1396682" y="1866557"/>
                  </a:lnTo>
                  <a:lnTo>
                    <a:pt x="1441716" y="1815058"/>
                  </a:lnTo>
                  <a:lnTo>
                    <a:pt x="1487766" y="1755267"/>
                  </a:lnTo>
                  <a:lnTo>
                    <a:pt x="1534718" y="1686636"/>
                  </a:lnTo>
                  <a:lnTo>
                    <a:pt x="1582445" y="1608632"/>
                  </a:lnTo>
                  <a:lnTo>
                    <a:pt x="1586636" y="1592681"/>
                  </a:lnTo>
                  <a:lnTo>
                    <a:pt x="1582407" y="1577797"/>
                  </a:lnTo>
                  <a:lnTo>
                    <a:pt x="1571447" y="1566989"/>
                  </a:lnTo>
                  <a:lnTo>
                    <a:pt x="1555483" y="1563268"/>
                  </a:lnTo>
                  <a:lnTo>
                    <a:pt x="1528356" y="1564741"/>
                  </a:lnTo>
                  <a:lnTo>
                    <a:pt x="1461795" y="1570189"/>
                  </a:lnTo>
                  <a:lnTo>
                    <a:pt x="1423555" y="1574495"/>
                  </a:lnTo>
                  <a:lnTo>
                    <a:pt x="1382826" y="1580070"/>
                  </a:lnTo>
                  <a:lnTo>
                    <a:pt x="1340205" y="1587093"/>
                  </a:lnTo>
                  <a:lnTo>
                    <a:pt x="1296289" y="1595716"/>
                  </a:lnTo>
                  <a:lnTo>
                    <a:pt x="1251712" y="1606118"/>
                  </a:lnTo>
                  <a:lnTo>
                    <a:pt x="1207046" y="1618449"/>
                  </a:lnTo>
                  <a:lnTo>
                    <a:pt x="1162926" y="1632889"/>
                  </a:lnTo>
                  <a:lnTo>
                    <a:pt x="1119924" y="1649590"/>
                  </a:lnTo>
                  <a:lnTo>
                    <a:pt x="1078674" y="1668716"/>
                  </a:lnTo>
                  <a:lnTo>
                    <a:pt x="1039774" y="1690446"/>
                  </a:lnTo>
                  <a:lnTo>
                    <a:pt x="1003808" y="1714944"/>
                  </a:lnTo>
                  <a:lnTo>
                    <a:pt x="971410" y="1742363"/>
                  </a:lnTo>
                  <a:lnTo>
                    <a:pt x="943165" y="1772869"/>
                  </a:lnTo>
                  <a:lnTo>
                    <a:pt x="919683" y="1806638"/>
                  </a:lnTo>
                  <a:lnTo>
                    <a:pt x="901573" y="1843836"/>
                  </a:lnTo>
                  <a:lnTo>
                    <a:pt x="896696" y="1860245"/>
                  </a:lnTo>
                  <a:lnTo>
                    <a:pt x="896696" y="1398600"/>
                  </a:lnTo>
                  <a:lnTo>
                    <a:pt x="942035" y="1421549"/>
                  </a:lnTo>
                  <a:lnTo>
                    <a:pt x="987437" y="1433461"/>
                  </a:lnTo>
                  <a:lnTo>
                    <a:pt x="1014437" y="1436255"/>
                  </a:lnTo>
                  <a:lnTo>
                    <a:pt x="1044092" y="1435900"/>
                  </a:lnTo>
                  <a:lnTo>
                    <a:pt x="1110665" y="1422615"/>
                  </a:lnTo>
                  <a:lnTo>
                    <a:pt x="1147267" y="1408137"/>
                  </a:lnTo>
                  <a:lnTo>
                    <a:pt x="1185837" y="1387373"/>
                  </a:lnTo>
                  <a:lnTo>
                    <a:pt x="1226235" y="1359547"/>
                  </a:lnTo>
                  <a:lnTo>
                    <a:pt x="1268272" y="1323886"/>
                  </a:lnTo>
                  <a:lnTo>
                    <a:pt x="1311795" y="1279613"/>
                  </a:lnTo>
                  <a:lnTo>
                    <a:pt x="1356639" y="1225931"/>
                  </a:lnTo>
                  <a:lnTo>
                    <a:pt x="1402638" y="1162062"/>
                  </a:lnTo>
                  <a:lnTo>
                    <a:pt x="1449616" y="1087221"/>
                  </a:lnTo>
                  <a:lnTo>
                    <a:pt x="1453845" y="1071219"/>
                  </a:lnTo>
                  <a:lnTo>
                    <a:pt x="1449476" y="1056246"/>
                  </a:lnTo>
                  <a:lnTo>
                    <a:pt x="1438338" y="1045413"/>
                  </a:lnTo>
                  <a:lnTo>
                    <a:pt x="1422234" y="1041755"/>
                  </a:lnTo>
                  <a:lnTo>
                    <a:pt x="1392961" y="1043647"/>
                  </a:lnTo>
                  <a:lnTo>
                    <a:pt x="1321473" y="1050836"/>
                  </a:lnTo>
                  <a:lnTo>
                    <a:pt x="1280985" y="1056601"/>
                  </a:lnTo>
                  <a:lnTo>
                    <a:pt x="1238491" y="1064133"/>
                  </a:lnTo>
                  <a:lnTo>
                    <a:pt x="1194828" y="1073670"/>
                  </a:lnTo>
                  <a:lnTo>
                    <a:pt x="1150874" y="1085430"/>
                  </a:lnTo>
                  <a:lnTo>
                    <a:pt x="1107490" y="1099667"/>
                  </a:lnTo>
                  <a:lnTo>
                    <a:pt x="1065530" y="1116596"/>
                  </a:lnTo>
                  <a:lnTo>
                    <a:pt x="1025855" y="1136472"/>
                  </a:lnTo>
                  <a:lnTo>
                    <a:pt x="989330" y="1159522"/>
                  </a:lnTo>
                  <a:lnTo>
                    <a:pt x="956805" y="1185989"/>
                  </a:lnTo>
                  <a:lnTo>
                    <a:pt x="929144" y="1216088"/>
                  </a:lnTo>
                  <a:lnTo>
                    <a:pt x="907224" y="1250061"/>
                  </a:lnTo>
                  <a:lnTo>
                    <a:pt x="896696" y="1276210"/>
                  </a:lnTo>
                  <a:lnTo>
                    <a:pt x="896696" y="891336"/>
                  </a:lnTo>
                  <a:lnTo>
                    <a:pt x="948169" y="914539"/>
                  </a:lnTo>
                  <a:lnTo>
                    <a:pt x="1001039" y="922794"/>
                  </a:lnTo>
                  <a:lnTo>
                    <a:pt x="1032459" y="921410"/>
                  </a:lnTo>
                  <a:lnTo>
                    <a:pt x="1104036" y="901877"/>
                  </a:lnTo>
                  <a:lnTo>
                    <a:pt x="1143698" y="881430"/>
                  </a:lnTo>
                  <a:lnTo>
                    <a:pt x="1185608" y="852297"/>
                  </a:lnTo>
                  <a:lnTo>
                    <a:pt x="1229537" y="813358"/>
                  </a:lnTo>
                  <a:lnTo>
                    <a:pt x="1275245" y="763447"/>
                  </a:lnTo>
                  <a:lnTo>
                    <a:pt x="1322463" y="701408"/>
                  </a:lnTo>
                  <a:lnTo>
                    <a:pt x="1370952" y="626084"/>
                  </a:lnTo>
                  <a:lnTo>
                    <a:pt x="1375270" y="610031"/>
                  </a:lnTo>
                  <a:lnTo>
                    <a:pt x="1370939" y="594956"/>
                  </a:lnTo>
                  <a:lnTo>
                    <a:pt x="1359814" y="584022"/>
                  </a:lnTo>
                  <a:lnTo>
                    <a:pt x="1343685" y="580402"/>
                  </a:lnTo>
                  <a:lnTo>
                    <a:pt x="1311452" y="582777"/>
                  </a:lnTo>
                  <a:lnTo>
                    <a:pt x="1232890" y="592175"/>
                  </a:lnTo>
                  <a:lnTo>
                    <a:pt x="1189062" y="599897"/>
                  </a:lnTo>
                  <a:lnTo>
                    <a:pt x="1143901" y="610095"/>
                  </a:lnTo>
                  <a:lnTo>
                    <a:pt x="1098638" y="623100"/>
                  </a:lnTo>
                  <a:lnTo>
                    <a:pt x="1054531" y="639267"/>
                  </a:lnTo>
                  <a:lnTo>
                    <a:pt x="1012837" y="658926"/>
                  </a:lnTo>
                  <a:lnTo>
                    <a:pt x="974826" y="682447"/>
                  </a:lnTo>
                  <a:lnTo>
                    <a:pt x="941730" y="710145"/>
                  </a:lnTo>
                  <a:lnTo>
                    <a:pt x="914819" y="742365"/>
                  </a:lnTo>
                  <a:lnTo>
                    <a:pt x="896696" y="776909"/>
                  </a:lnTo>
                  <a:lnTo>
                    <a:pt x="896696" y="555523"/>
                  </a:lnTo>
                  <a:lnTo>
                    <a:pt x="934796" y="527545"/>
                  </a:lnTo>
                  <a:lnTo>
                    <a:pt x="968971" y="486244"/>
                  </a:lnTo>
                  <a:lnTo>
                    <a:pt x="995807" y="425500"/>
                  </a:lnTo>
                  <a:lnTo>
                    <a:pt x="1003681" y="386880"/>
                  </a:lnTo>
                  <a:lnTo>
                    <a:pt x="1006373" y="342265"/>
                  </a:lnTo>
                  <a:lnTo>
                    <a:pt x="1002753" y="291274"/>
                  </a:lnTo>
                  <a:lnTo>
                    <a:pt x="991717" y="233514"/>
                  </a:lnTo>
                  <a:lnTo>
                    <a:pt x="972121" y="168617"/>
                  </a:lnTo>
                  <a:lnTo>
                    <a:pt x="942873" y="96215"/>
                  </a:lnTo>
                  <a:lnTo>
                    <a:pt x="902843" y="15900"/>
                  </a:lnTo>
                  <a:lnTo>
                    <a:pt x="876071" y="0"/>
                  </a:lnTo>
                  <a:lnTo>
                    <a:pt x="860996" y="3975"/>
                  </a:lnTo>
                  <a:lnTo>
                    <a:pt x="835177" y="44945"/>
                  </a:lnTo>
                  <a:lnTo>
                    <a:pt x="803071" y="117373"/>
                  </a:lnTo>
                  <a:lnTo>
                    <a:pt x="787285" y="159054"/>
                  </a:lnTo>
                  <a:lnTo>
                    <a:pt x="772934" y="203161"/>
                  </a:lnTo>
                  <a:lnTo>
                    <a:pt x="760971" y="248793"/>
                  </a:lnTo>
                  <a:lnTo>
                    <a:pt x="752309" y="295033"/>
                  </a:lnTo>
                  <a:lnTo>
                    <a:pt x="747890" y="340995"/>
                  </a:lnTo>
                  <a:lnTo>
                    <a:pt x="748665" y="385762"/>
                  </a:lnTo>
                  <a:lnTo>
                    <a:pt x="755573" y="428434"/>
                  </a:lnTo>
                  <a:lnTo>
                    <a:pt x="769543" y="468096"/>
                  </a:lnTo>
                  <a:lnTo>
                    <a:pt x="791514" y="503859"/>
                  </a:lnTo>
                  <a:lnTo>
                    <a:pt x="822426" y="534797"/>
                  </a:lnTo>
                  <a:lnTo>
                    <a:pt x="860577" y="558380"/>
                  </a:lnTo>
                  <a:lnTo>
                    <a:pt x="860577" y="768489"/>
                  </a:lnTo>
                  <a:lnTo>
                    <a:pt x="819962" y="710145"/>
                  </a:lnTo>
                  <a:lnTo>
                    <a:pt x="786866" y="682447"/>
                  </a:lnTo>
                  <a:lnTo>
                    <a:pt x="748855" y="658926"/>
                  </a:lnTo>
                  <a:lnTo>
                    <a:pt x="707161" y="639267"/>
                  </a:lnTo>
                  <a:lnTo>
                    <a:pt x="663067" y="623100"/>
                  </a:lnTo>
                  <a:lnTo>
                    <a:pt x="617804" y="610095"/>
                  </a:lnTo>
                  <a:lnTo>
                    <a:pt x="572630" y="599897"/>
                  </a:lnTo>
                  <a:lnTo>
                    <a:pt x="528815" y="592175"/>
                  </a:lnTo>
                  <a:lnTo>
                    <a:pt x="487603" y="586574"/>
                  </a:lnTo>
                  <a:lnTo>
                    <a:pt x="418007" y="580402"/>
                  </a:lnTo>
                  <a:lnTo>
                    <a:pt x="401878" y="584022"/>
                  </a:lnTo>
                  <a:lnTo>
                    <a:pt x="390753" y="594956"/>
                  </a:lnTo>
                  <a:lnTo>
                    <a:pt x="386435" y="610031"/>
                  </a:lnTo>
                  <a:lnTo>
                    <a:pt x="390740" y="626084"/>
                  </a:lnTo>
                  <a:lnTo>
                    <a:pt x="439242" y="701408"/>
                  </a:lnTo>
                  <a:lnTo>
                    <a:pt x="486460" y="763447"/>
                  </a:lnTo>
                  <a:lnTo>
                    <a:pt x="532155" y="813358"/>
                  </a:lnTo>
                  <a:lnTo>
                    <a:pt x="576084" y="852297"/>
                  </a:lnTo>
                  <a:lnTo>
                    <a:pt x="618007" y="881430"/>
                  </a:lnTo>
                  <a:lnTo>
                    <a:pt x="657669" y="901877"/>
                  </a:lnTo>
                  <a:lnTo>
                    <a:pt x="694829" y="914831"/>
                  </a:lnTo>
                  <a:lnTo>
                    <a:pt x="760653" y="922794"/>
                  </a:lnTo>
                  <a:lnTo>
                    <a:pt x="788835" y="920115"/>
                  </a:lnTo>
                  <a:lnTo>
                    <a:pt x="813536" y="914539"/>
                  </a:lnTo>
                  <a:lnTo>
                    <a:pt x="834504" y="907211"/>
                  </a:lnTo>
                  <a:lnTo>
                    <a:pt x="851496" y="899287"/>
                  </a:lnTo>
                  <a:lnTo>
                    <a:pt x="860577" y="894054"/>
                  </a:lnTo>
                  <a:lnTo>
                    <a:pt x="860577" y="1265212"/>
                  </a:lnTo>
                  <a:lnTo>
                    <a:pt x="832548" y="1216088"/>
                  </a:lnTo>
                  <a:lnTo>
                    <a:pt x="804900" y="1185989"/>
                  </a:lnTo>
                  <a:lnTo>
                    <a:pt x="772375" y="1159522"/>
                  </a:lnTo>
                  <a:lnTo>
                    <a:pt x="735850" y="1136472"/>
                  </a:lnTo>
                  <a:lnTo>
                    <a:pt x="696163" y="1116596"/>
                  </a:lnTo>
                  <a:lnTo>
                    <a:pt x="654202" y="1099667"/>
                  </a:lnTo>
                  <a:lnTo>
                    <a:pt x="610819" y="1085430"/>
                  </a:lnTo>
                  <a:lnTo>
                    <a:pt x="566864" y="1073670"/>
                  </a:lnTo>
                  <a:lnTo>
                    <a:pt x="523214" y="1064133"/>
                  </a:lnTo>
                  <a:lnTo>
                    <a:pt x="480707" y="1056601"/>
                  </a:lnTo>
                  <a:lnTo>
                    <a:pt x="440220" y="1050836"/>
                  </a:lnTo>
                  <a:lnTo>
                    <a:pt x="368744" y="1043647"/>
                  </a:lnTo>
                  <a:lnTo>
                    <a:pt x="339471" y="1041755"/>
                  </a:lnTo>
                  <a:lnTo>
                    <a:pt x="323367" y="1045413"/>
                  </a:lnTo>
                  <a:lnTo>
                    <a:pt x="312216" y="1056246"/>
                  </a:lnTo>
                  <a:lnTo>
                    <a:pt x="307860" y="1071219"/>
                  </a:lnTo>
                  <a:lnTo>
                    <a:pt x="312089" y="1087221"/>
                  </a:lnTo>
                  <a:lnTo>
                    <a:pt x="359067" y="1162062"/>
                  </a:lnTo>
                  <a:lnTo>
                    <a:pt x="405053" y="1225931"/>
                  </a:lnTo>
                  <a:lnTo>
                    <a:pt x="449897" y="1279613"/>
                  </a:lnTo>
                  <a:lnTo>
                    <a:pt x="493420" y="1323886"/>
                  </a:lnTo>
                  <a:lnTo>
                    <a:pt x="535470" y="1359547"/>
                  </a:lnTo>
                  <a:lnTo>
                    <a:pt x="575856" y="1387373"/>
                  </a:lnTo>
                  <a:lnTo>
                    <a:pt x="614438" y="1408137"/>
                  </a:lnTo>
                  <a:lnTo>
                    <a:pt x="651027" y="1422615"/>
                  </a:lnTo>
                  <a:lnTo>
                    <a:pt x="717600" y="1435900"/>
                  </a:lnTo>
                  <a:lnTo>
                    <a:pt x="747255" y="1436255"/>
                  </a:lnTo>
                  <a:lnTo>
                    <a:pt x="774255" y="1433461"/>
                  </a:lnTo>
                  <a:lnTo>
                    <a:pt x="819670" y="1421549"/>
                  </a:lnTo>
                  <a:lnTo>
                    <a:pt x="860577" y="1401546"/>
                  </a:lnTo>
                  <a:lnTo>
                    <a:pt x="860577" y="1845386"/>
                  </a:lnTo>
                  <a:lnTo>
                    <a:pt x="842010" y="1806638"/>
                  </a:lnTo>
                  <a:lnTo>
                    <a:pt x="818527" y="1772869"/>
                  </a:lnTo>
                  <a:lnTo>
                    <a:pt x="790282" y="1742363"/>
                  </a:lnTo>
                  <a:lnTo>
                    <a:pt x="757885" y="1714944"/>
                  </a:lnTo>
                  <a:lnTo>
                    <a:pt x="721931" y="1690446"/>
                  </a:lnTo>
                  <a:lnTo>
                    <a:pt x="683018" y="1668716"/>
                  </a:lnTo>
                  <a:lnTo>
                    <a:pt x="641769" y="1649590"/>
                  </a:lnTo>
                  <a:lnTo>
                    <a:pt x="598779" y="1632889"/>
                  </a:lnTo>
                  <a:lnTo>
                    <a:pt x="554647" y="1618449"/>
                  </a:lnTo>
                  <a:lnTo>
                    <a:pt x="509981" y="1606118"/>
                  </a:lnTo>
                  <a:lnTo>
                    <a:pt x="465404" y="1595716"/>
                  </a:lnTo>
                  <a:lnTo>
                    <a:pt x="421500" y="1587093"/>
                  </a:lnTo>
                  <a:lnTo>
                    <a:pt x="378879" y="1580070"/>
                  </a:lnTo>
                  <a:lnTo>
                    <a:pt x="338150" y="1574495"/>
                  </a:lnTo>
                  <a:lnTo>
                    <a:pt x="299910" y="1570189"/>
                  </a:lnTo>
                  <a:lnTo>
                    <a:pt x="233337" y="1564741"/>
                  </a:lnTo>
                  <a:lnTo>
                    <a:pt x="206209" y="1563268"/>
                  </a:lnTo>
                  <a:lnTo>
                    <a:pt x="190246" y="1566989"/>
                  </a:lnTo>
                  <a:lnTo>
                    <a:pt x="179298" y="1577797"/>
                  </a:lnTo>
                  <a:lnTo>
                    <a:pt x="175056" y="1592681"/>
                  </a:lnTo>
                  <a:lnTo>
                    <a:pt x="179247" y="1608632"/>
                  </a:lnTo>
                  <a:lnTo>
                    <a:pt x="226987" y="1686636"/>
                  </a:lnTo>
                  <a:lnTo>
                    <a:pt x="273926" y="1755267"/>
                  </a:lnTo>
                  <a:lnTo>
                    <a:pt x="319976" y="1815058"/>
                  </a:lnTo>
                  <a:lnTo>
                    <a:pt x="365010" y="1866557"/>
                  </a:lnTo>
                  <a:lnTo>
                    <a:pt x="408901" y="1910308"/>
                  </a:lnTo>
                  <a:lnTo>
                    <a:pt x="451561" y="1946859"/>
                  </a:lnTo>
                  <a:lnTo>
                    <a:pt x="492848" y="1976742"/>
                  </a:lnTo>
                  <a:lnTo>
                    <a:pt x="532650" y="2000491"/>
                  </a:lnTo>
                  <a:lnTo>
                    <a:pt x="570865" y="2018677"/>
                  </a:lnTo>
                  <a:lnTo>
                    <a:pt x="607364" y="2031822"/>
                  </a:lnTo>
                  <a:lnTo>
                    <a:pt x="674789" y="2045182"/>
                  </a:lnTo>
                  <a:lnTo>
                    <a:pt x="705459" y="2046478"/>
                  </a:lnTo>
                  <a:lnTo>
                    <a:pt x="733971" y="2044903"/>
                  </a:lnTo>
                  <a:lnTo>
                    <a:pt x="784021" y="2035352"/>
                  </a:lnTo>
                  <a:lnTo>
                    <a:pt x="824001" y="2020836"/>
                  </a:lnTo>
                  <a:lnTo>
                    <a:pt x="860577" y="2000897"/>
                  </a:lnTo>
                  <a:lnTo>
                    <a:pt x="860577" y="2514600"/>
                  </a:lnTo>
                  <a:lnTo>
                    <a:pt x="834517" y="2454491"/>
                  </a:lnTo>
                  <a:lnTo>
                    <a:pt x="812190" y="2420556"/>
                  </a:lnTo>
                  <a:lnTo>
                    <a:pt x="785977" y="2389225"/>
                  </a:lnTo>
                  <a:lnTo>
                    <a:pt x="756259" y="2360384"/>
                  </a:lnTo>
                  <a:lnTo>
                    <a:pt x="723417" y="2333942"/>
                  </a:lnTo>
                  <a:lnTo>
                    <a:pt x="687844" y="2309799"/>
                  </a:lnTo>
                  <a:lnTo>
                    <a:pt x="649897" y="2287828"/>
                  </a:lnTo>
                  <a:lnTo>
                    <a:pt x="609968" y="2267940"/>
                  </a:lnTo>
                  <a:lnTo>
                    <a:pt x="568439" y="2250033"/>
                  </a:lnTo>
                  <a:lnTo>
                    <a:pt x="525678" y="2234006"/>
                  </a:lnTo>
                  <a:lnTo>
                    <a:pt x="482066" y="2219744"/>
                  </a:lnTo>
                  <a:lnTo>
                    <a:pt x="437997" y="2207145"/>
                  </a:lnTo>
                  <a:lnTo>
                    <a:pt x="393839" y="2196122"/>
                  </a:lnTo>
                  <a:lnTo>
                    <a:pt x="349973" y="2186559"/>
                  </a:lnTo>
                  <a:lnTo>
                    <a:pt x="306781" y="2178342"/>
                  </a:lnTo>
                  <a:lnTo>
                    <a:pt x="264642" y="2171382"/>
                  </a:lnTo>
                  <a:lnTo>
                    <a:pt x="223926" y="2165578"/>
                  </a:lnTo>
                  <a:lnTo>
                    <a:pt x="185026" y="2160816"/>
                  </a:lnTo>
                  <a:lnTo>
                    <a:pt x="114185" y="2154009"/>
                  </a:lnTo>
                  <a:lnTo>
                    <a:pt x="55118" y="2150148"/>
                  </a:lnTo>
                  <a:lnTo>
                    <a:pt x="30962" y="2149056"/>
                  </a:lnTo>
                  <a:lnTo>
                    <a:pt x="15240" y="2152789"/>
                  </a:lnTo>
                  <a:lnTo>
                    <a:pt x="4343" y="2163432"/>
                  </a:lnTo>
                  <a:lnTo>
                    <a:pt x="0" y="2178037"/>
                  </a:lnTo>
                  <a:lnTo>
                    <a:pt x="3975" y="2193709"/>
                  </a:lnTo>
                  <a:lnTo>
                    <a:pt x="51117" y="2272576"/>
                  </a:lnTo>
                  <a:lnTo>
                    <a:pt x="97675" y="2343988"/>
                  </a:lnTo>
                  <a:lnTo>
                    <a:pt x="143560" y="2408263"/>
                  </a:lnTo>
                  <a:lnTo>
                    <a:pt x="188734" y="2465755"/>
                  </a:lnTo>
                  <a:lnTo>
                    <a:pt x="233095" y="2516797"/>
                  </a:lnTo>
                  <a:lnTo>
                    <a:pt x="276593" y="2561704"/>
                  </a:lnTo>
                  <a:lnTo>
                    <a:pt x="319151" y="2600845"/>
                  </a:lnTo>
                  <a:lnTo>
                    <a:pt x="360692" y="2634538"/>
                  </a:lnTo>
                  <a:lnTo>
                    <a:pt x="401142" y="2663126"/>
                  </a:lnTo>
                  <a:lnTo>
                    <a:pt x="440436" y="2686939"/>
                  </a:lnTo>
                  <a:lnTo>
                    <a:pt x="478497" y="2706332"/>
                  </a:lnTo>
                  <a:lnTo>
                    <a:pt x="515264" y="2721610"/>
                  </a:lnTo>
                  <a:lnTo>
                    <a:pt x="584606" y="2741231"/>
                  </a:lnTo>
                  <a:lnTo>
                    <a:pt x="647877" y="2748508"/>
                  </a:lnTo>
                  <a:lnTo>
                    <a:pt x="677062" y="2748356"/>
                  </a:lnTo>
                  <a:lnTo>
                    <a:pt x="730173" y="2742146"/>
                  </a:lnTo>
                  <a:lnTo>
                    <a:pt x="775792" y="2730322"/>
                  </a:lnTo>
                  <a:lnTo>
                    <a:pt x="813333" y="2715564"/>
                  </a:lnTo>
                  <a:lnTo>
                    <a:pt x="853274" y="2693847"/>
                  </a:lnTo>
                  <a:lnTo>
                    <a:pt x="860577" y="2688983"/>
                  </a:lnTo>
                  <a:lnTo>
                    <a:pt x="860577" y="3249777"/>
                  </a:lnTo>
                  <a:lnTo>
                    <a:pt x="896696" y="3249777"/>
                  </a:lnTo>
                  <a:lnTo>
                    <a:pt x="896696" y="2685935"/>
                  </a:lnTo>
                  <a:lnTo>
                    <a:pt x="899756" y="2688069"/>
                  </a:lnTo>
                  <a:lnTo>
                    <a:pt x="932789" y="2707944"/>
                  </a:lnTo>
                  <a:lnTo>
                    <a:pt x="985901" y="2730322"/>
                  </a:lnTo>
                  <a:lnTo>
                    <a:pt x="1031519" y="2742146"/>
                  </a:lnTo>
                  <a:lnTo>
                    <a:pt x="1084630" y="2748356"/>
                  </a:lnTo>
                  <a:lnTo>
                    <a:pt x="1113815" y="2748508"/>
                  </a:lnTo>
                  <a:lnTo>
                    <a:pt x="1144663" y="2746248"/>
                  </a:lnTo>
                  <a:lnTo>
                    <a:pt x="1211033" y="2733129"/>
                  </a:lnTo>
                  <a:lnTo>
                    <a:pt x="1283195" y="2706332"/>
                  </a:lnTo>
                  <a:lnTo>
                    <a:pt x="1321257" y="2686939"/>
                  </a:lnTo>
                  <a:lnTo>
                    <a:pt x="1360551" y="2663126"/>
                  </a:lnTo>
                  <a:lnTo>
                    <a:pt x="1401000" y="2634538"/>
                  </a:lnTo>
                  <a:lnTo>
                    <a:pt x="1442542" y="2600845"/>
                  </a:lnTo>
                  <a:lnTo>
                    <a:pt x="1485099" y="2561704"/>
                  </a:lnTo>
                  <a:lnTo>
                    <a:pt x="1528584" y="2516797"/>
                  </a:lnTo>
                  <a:lnTo>
                    <a:pt x="1572958" y="2465755"/>
                  </a:lnTo>
                  <a:lnTo>
                    <a:pt x="1618119" y="2408263"/>
                  </a:lnTo>
                  <a:lnTo>
                    <a:pt x="1664017" y="2343988"/>
                  </a:lnTo>
                  <a:lnTo>
                    <a:pt x="1710563" y="2272576"/>
                  </a:lnTo>
                  <a:lnTo>
                    <a:pt x="1757705" y="2193709"/>
                  </a:lnTo>
                  <a:lnTo>
                    <a:pt x="1761693" y="2178037"/>
                  </a:lnTo>
                  <a:close/>
                </a:path>
              </a:pathLst>
            </a:custGeom>
            <a:solidFill>
              <a:srgbClr val="B5DB9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07847" y="7922564"/>
              <a:ext cx="592455" cy="744855"/>
            </a:xfrm>
            <a:custGeom>
              <a:avLst/>
              <a:gdLst/>
              <a:ahLst/>
              <a:cxnLst/>
              <a:rect l="l" t="t" r="r" b="b"/>
              <a:pathLst>
                <a:path w="592455" h="744854">
                  <a:moveTo>
                    <a:pt x="592213" y="734987"/>
                  </a:moveTo>
                  <a:lnTo>
                    <a:pt x="578154" y="673366"/>
                  </a:lnTo>
                  <a:lnTo>
                    <a:pt x="559282" y="618934"/>
                  </a:lnTo>
                  <a:lnTo>
                    <a:pt x="535216" y="564921"/>
                  </a:lnTo>
                  <a:lnTo>
                    <a:pt x="506818" y="511733"/>
                  </a:lnTo>
                  <a:lnTo>
                    <a:pt x="488683" y="482180"/>
                  </a:lnTo>
                  <a:lnTo>
                    <a:pt x="487603" y="471106"/>
                  </a:lnTo>
                  <a:lnTo>
                    <a:pt x="494880" y="432282"/>
                  </a:lnTo>
                  <a:lnTo>
                    <a:pt x="531152" y="375793"/>
                  </a:lnTo>
                  <a:lnTo>
                    <a:pt x="540766" y="361835"/>
                  </a:lnTo>
                  <a:lnTo>
                    <a:pt x="549135" y="347116"/>
                  </a:lnTo>
                  <a:lnTo>
                    <a:pt x="555396" y="331609"/>
                  </a:lnTo>
                  <a:lnTo>
                    <a:pt x="558685" y="315264"/>
                  </a:lnTo>
                  <a:lnTo>
                    <a:pt x="557784" y="298323"/>
                  </a:lnTo>
                  <a:lnTo>
                    <a:pt x="552221" y="282321"/>
                  </a:lnTo>
                  <a:lnTo>
                    <a:pt x="542290" y="269151"/>
                  </a:lnTo>
                  <a:lnTo>
                    <a:pt x="528294" y="260718"/>
                  </a:lnTo>
                  <a:lnTo>
                    <a:pt x="505879" y="259778"/>
                  </a:lnTo>
                  <a:lnTo>
                    <a:pt x="485279" y="270040"/>
                  </a:lnTo>
                  <a:lnTo>
                    <a:pt x="468007" y="287782"/>
                  </a:lnTo>
                  <a:lnTo>
                    <a:pt x="455574" y="309283"/>
                  </a:lnTo>
                  <a:lnTo>
                    <a:pt x="444512" y="344614"/>
                  </a:lnTo>
                  <a:lnTo>
                    <a:pt x="440563" y="381431"/>
                  </a:lnTo>
                  <a:lnTo>
                    <a:pt x="443357" y="413727"/>
                  </a:lnTo>
                  <a:lnTo>
                    <a:pt x="440448" y="409473"/>
                  </a:lnTo>
                  <a:lnTo>
                    <a:pt x="404190" y="361200"/>
                  </a:lnTo>
                  <a:lnTo>
                    <a:pt x="389255" y="342785"/>
                  </a:lnTo>
                  <a:lnTo>
                    <a:pt x="386715" y="324548"/>
                  </a:lnTo>
                  <a:lnTo>
                    <a:pt x="388632" y="281508"/>
                  </a:lnTo>
                  <a:lnTo>
                    <a:pt x="398221" y="239522"/>
                  </a:lnTo>
                  <a:lnTo>
                    <a:pt x="415290" y="199974"/>
                  </a:lnTo>
                  <a:lnTo>
                    <a:pt x="422935" y="186105"/>
                  </a:lnTo>
                  <a:lnTo>
                    <a:pt x="429666" y="171754"/>
                  </a:lnTo>
                  <a:lnTo>
                    <a:pt x="433463" y="157073"/>
                  </a:lnTo>
                  <a:lnTo>
                    <a:pt x="432346" y="142214"/>
                  </a:lnTo>
                  <a:lnTo>
                    <a:pt x="421551" y="126072"/>
                  </a:lnTo>
                  <a:lnTo>
                    <a:pt x="403542" y="117703"/>
                  </a:lnTo>
                  <a:lnTo>
                    <a:pt x="382714" y="117322"/>
                  </a:lnTo>
                  <a:lnTo>
                    <a:pt x="363524" y="125171"/>
                  </a:lnTo>
                  <a:lnTo>
                    <a:pt x="339064" y="157314"/>
                  </a:lnTo>
                  <a:lnTo>
                    <a:pt x="329412" y="198069"/>
                  </a:lnTo>
                  <a:lnTo>
                    <a:pt x="328079" y="227584"/>
                  </a:lnTo>
                  <a:lnTo>
                    <a:pt x="330111" y="257060"/>
                  </a:lnTo>
                  <a:lnTo>
                    <a:pt x="333768" y="276948"/>
                  </a:lnTo>
                  <a:lnTo>
                    <a:pt x="329844" y="272415"/>
                  </a:lnTo>
                  <a:lnTo>
                    <a:pt x="293458" y="232702"/>
                  </a:lnTo>
                  <a:lnTo>
                    <a:pt x="263258" y="201333"/>
                  </a:lnTo>
                  <a:lnTo>
                    <a:pt x="262724" y="181711"/>
                  </a:lnTo>
                  <a:lnTo>
                    <a:pt x="265976" y="159385"/>
                  </a:lnTo>
                  <a:lnTo>
                    <a:pt x="273024" y="137960"/>
                  </a:lnTo>
                  <a:lnTo>
                    <a:pt x="279654" y="124472"/>
                  </a:lnTo>
                  <a:lnTo>
                    <a:pt x="294576" y="98310"/>
                  </a:lnTo>
                  <a:lnTo>
                    <a:pt x="301371" y="84886"/>
                  </a:lnTo>
                  <a:lnTo>
                    <a:pt x="306641" y="70624"/>
                  </a:lnTo>
                  <a:lnTo>
                    <a:pt x="309511" y="55702"/>
                  </a:lnTo>
                  <a:lnTo>
                    <a:pt x="309181" y="40855"/>
                  </a:lnTo>
                  <a:lnTo>
                    <a:pt x="286372" y="7239"/>
                  </a:lnTo>
                  <a:lnTo>
                    <a:pt x="260286" y="0"/>
                  </a:lnTo>
                  <a:lnTo>
                    <a:pt x="246811" y="1739"/>
                  </a:lnTo>
                  <a:lnTo>
                    <a:pt x="213347" y="24155"/>
                  </a:lnTo>
                  <a:lnTo>
                    <a:pt x="197104" y="76415"/>
                  </a:lnTo>
                  <a:lnTo>
                    <a:pt x="197739" y="95148"/>
                  </a:lnTo>
                  <a:lnTo>
                    <a:pt x="200164" y="113588"/>
                  </a:lnTo>
                  <a:lnTo>
                    <a:pt x="205613" y="144589"/>
                  </a:lnTo>
                  <a:lnTo>
                    <a:pt x="197827" y="137134"/>
                  </a:lnTo>
                  <a:lnTo>
                    <a:pt x="173304" y="114490"/>
                  </a:lnTo>
                  <a:lnTo>
                    <a:pt x="153898" y="97116"/>
                  </a:lnTo>
                  <a:lnTo>
                    <a:pt x="128168" y="75057"/>
                  </a:lnTo>
                  <a:lnTo>
                    <a:pt x="119684" y="75819"/>
                  </a:lnTo>
                  <a:lnTo>
                    <a:pt x="110147" y="87223"/>
                  </a:lnTo>
                  <a:lnTo>
                    <a:pt x="110909" y="95707"/>
                  </a:lnTo>
                  <a:lnTo>
                    <a:pt x="121716" y="104838"/>
                  </a:lnTo>
                  <a:lnTo>
                    <a:pt x="134848" y="116344"/>
                  </a:lnTo>
                  <a:lnTo>
                    <a:pt x="154940" y="134467"/>
                  </a:lnTo>
                  <a:lnTo>
                    <a:pt x="176441" y="154520"/>
                  </a:lnTo>
                  <a:lnTo>
                    <a:pt x="149948" y="149313"/>
                  </a:lnTo>
                  <a:lnTo>
                    <a:pt x="117919" y="148818"/>
                  </a:lnTo>
                  <a:lnTo>
                    <a:pt x="63614" y="156400"/>
                  </a:lnTo>
                  <a:lnTo>
                    <a:pt x="22694" y="174180"/>
                  </a:lnTo>
                  <a:lnTo>
                    <a:pt x="0" y="211607"/>
                  </a:lnTo>
                  <a:lnTo>
                    <a:pt x="4457" y="228511"/>
                  </a:lnTo>
                  <a:lnTo>
                    <a:pt x="16764" y="241414"/>
                  </a:lnTo>
                  <a:lnTo>
                    <a:pt x="33832" y="249389"/>
                  </a:lnTo>
                  <a:lnTo>
                    <a:pt x="52565" y="251447"/>
                  </a:lnTo>
                  <a:lnTo>
                    <a:pt x="70675" y="248285"/>
                  </a:lnTo>
                  <a:lnTo>
                    <a:pt x="88125" y="242189"/>
                  </a:lnTo>
                  <a:lnTo>
                    <a:pt x="122440" y="227330"/>
                  </a:lnTo>
                  <a:lnTo>
                    <a:pt x="158115" y="217081"/>
                  </a:lnTo>
                  <a:lnTo>
                    <a:pt x="195059" y="213487"/>
                  </a:lnTo>
                  <a:lnTo>
                    <a:pt x="232054" y="216573"/>
                  </a:lnTo>
                  <a:lnTo>
                    <a:pt x="242481" y="219417"/>
                  </a:lnTo>
                  <a:lnTo>
                    <a:pt x="246303" y="223266"/>
                  </a:lnTo>
                  <a:lnTo>
                    <a:pt x="283565" y="262597"/>
                  </a:lnTo>
                  <a:lnTo>
                    <a:pt x="322465" y="305892"/>
                  </a:lnTo>
                  <a:lnTo>
                    <a:pt x="323583" y="307238"/>
                  </a:lnTo>
                  <a:lnTo>
                    <a:pt x="308902" y="302094"/>
                  </a:lnTo>
                  <a:lnTo>
                    <a:pt x="272034" y="296341"/>
                  </a:lnTo>
                  <a:lnTo>
                    <a:pt x="197091" y="300799"/>
                  </a:lnTo>
                  <a:lnTo>
                    <a:pt x="156540" y="313664"/>
                  </a:lnTo>
                  <a:lnTo>
                    <a:pt x="129590" y="345503"/>
                  </a:lnTo>
                  <a:lnTo>
                    <a:pt x="127812" y="359321"/>
                  </a:lnTo>
                  <a:lnTo>
                    <a:pt x="131241" y="372694"/>
                  </a:lnTo>
                  <a:lnTo>
                    <a:pt x="138823" y="382714"/>
                  </a:lnTo>
                  <a:lnTo>
                    <a:pt x="149364" y="389737"/>
                  </a:lnTo>
                  <a:lnTo>
                    <a:pt x="161696" y="393814"/>
                  </a:lnTo>
                  <a:lnTo>
                    <a:pt x="174650" y="395008"/>
                  </a:lnTo>
                  <a:lnTo>
                    <a:pt x="187388" y="393776"/>
                  </a:lnTo>
                  <a:lnTo>
                    <a:pt x="199898" y="390944"/>
                  </a:lnTo>
                  <a:lnTo>
                    <a:pt x="212280" y="387197"/>
                  </a:lnTo>
                  <a:lnTo>
                    <a:pt x="224574" y="383209"/>
                  </a:lnTo>
                  <a:lnTo>
                    <a:pt x="265709" y="372541"/>
                  </a:lnTo>
                  <a:lnTo>
                    <a:pt x="307759" y="366280"/>
                  </a:lnTo>
                  <a:lnTo>
                    <a:pt x="350227" y="364490"/>
                  </a:lnTo>
                  <a:lnTo>
                    <a:pt x="372300" y="365899"/>
                  </a:lnTo>
                  <a:lnTo>
                    <a:pt x="400888" y="402336"/>
                  </a:lnTo>
                  <a:lnTo>
                    <a:pt x="430987" y="444296"/>
                  </a:lnTo>
                  <a:lnTo>
                    <a:pt x="428904" y="443420"/>
                  </a:lnTo>
                  <a:lnTo>
                    <a:pt x="403377" y="433819"/>
                  </a:lnTo>
                  <a:lnTo>
                    <a:pt x="377355" y="425970"/>
                  </a:lnTo>
                  <a:lnTo>
                    <a:pt x="350723" y="420789"/>
                  </a:lnTo>
                  <a:lnTo>
                    <a:pt x="323392" y="419315"/>
                  </a:lnTo>
                  <a:lnTo>
                    <a:pt x="296240" y="422402"/>
                  </a:lnTo>
                  <a:lnTo>
                    <a:pt x="247459" y="444550"/>
                  </a:lnTo>
                  <a:lnTo>
                    <a:pt x="223405" y="479691"/>
                  </a:lnTo>
                  <a:lnTo>
                    <a:pt x="221284" y="499960"/>
                  </a:lnTo>
                  <a:lnTo>
                    <a:pt x="228574" y="518566"/>
                  </a:lnTo>
                  <a:lnTo>
                    <a:pt x="240080" y="528764"/>
                  </a:lnTo>
                  <a:lnTo>
                    <a:pt x="254584" y="534327"/>
                  </a:lnTo>
                  <a:lnTo>
                    <a:pt x="270535" y="535749"/>
                  </a:lnTo>
                  <a:lnTo>
                    <a:pt x="286435" y="533501"/>
                  </a:lnTo>
                  <a:lnTo>
                    <a:pt x="301396" y="528510"/>
                  </a:lnTo>
                  <a:lnTo>
                    <a:pt x="315810" y="521970"/>
                  </a:lnTo>
                  <a:lnTo>
                    <a:pt x="330009" y="514832"/>
                  </a:lnTo>
                  <a:lnTo>
                    <a:pt x="344347" y="508012"/>
                  </a:lnTo>
                  <a:lnTo>
                    <a:pt x="381342" y="496493"/>
                  </a:lnTo>
                  <a:lnTo>
                    <a:pt x="419950" y="492988"/>
                  </a:lnTo>
                  <a:lnTo>
                    <a:pt x="458470" y="497446"/>
                  </a:lnTo>
                  <a:lnTo>
                    <a:pt x="504101" y="563702"/>
                  </a:lnTo>
                  <a:lnTo>
                    <a:pt x="530402" y="619836"/>
                  </a:lnTo>
                  <a:lnTo>
                    <a:pt x="550875" y="676275"/>
                  </a:lnTo>
                  <a:lnTo>
                    <a:pt x="564451" y="732472"/>
                  </a:lnTo>
                  <a:lnTo>
                    <a:pt x="565734" y="739787"/>
                  </a:lnTo>
                  <a:lnTo>
                    <a:pt x="572706" y="744689"/>
                  </a:lnTo>
                  <a:lnTo>
                    <a:pt x="580542" y="743305"/>
                  </a:lnTo>
                  <a:lnTo>
                    <a:pt x="587578" y="741794"/>
                  </a:lnTo>
                  <a:lnTo>
                    <a:pt x="592213" y="734987"/>
                  </a:lnTo>
                  <a:close/>
                </a:path>
              </a:pathLst>
            </a:custGeom>
            <a:solidFill>
              <a:srgbClr val="89AF6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1965" y="7829755"/>
              <a:ext cx="178244" cy="22870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226521" y="7988033"/>
              <a:ext cx="432434" cy="657860"/>
            </a:xfrm>
            <a:custGeom>
              <a:avLst/>
              <a:gdLst/>
              <a:ahLst/>
              <a:cxnLst/>
              <a:rect l="l" t="t" r="r" b="b"/>
              <a:pathLst>
                <a:path w="432435" h="657859">
                  <a:moveTo>
                    <a:pt x="432219" y="412915"/>
                  </a:moveTo>
                  <a:lnTo>
                    <a:pt x="414362" y="362966"/>
                  </a:lnTo>
                  <a:lnTo>
                    <a:pt x="380606" y="339128"/>
                  </a:lnTo>
                  <a:lnTo>
                    <a:pt x="333883" y="328206"/>
                  </a:lnTo>
                  <a:lnTo>
                    <a:pt x="285826" y="333095"/>
                  </a:lnTo>
                  <a:lnTo>
                    <a:pt x="239776" y="351040"/>
                  </a:lnTo>
                  <a:lnTo>
                    <a:pt x="199097" y="379222"/>
                  </a:lnTo>
                  <a:lnTo>
                    <a:pt x="165379" y="414439"/>
                  </a:lnTo>
                  <a:lnTo>
                    <a:pt x="136906" y="454177"/>
                  </a:lnTo>
                  <a:lnTo>
                    <a:pt x="112090" y="496760"/>
                  </a:lnTo>
                  <a:lnTo>
                    <a:pt x="87147" y="545058"/>
                  </a:lnTo>
                  <a:lnTo>
                    <a:pt x="147104" y="395693"/>
                  </a:lnTo>
                  <a:lnTo>
                    <a:pt x="177749" y="327139"/>
                  </a:lnTo>
                  <a:lnTo>
                    <a:pt x="223443" y="249872"/>
                  </a:lnTo>
                  <a:lnTo>
                    <a:pt x="252793" y="206463"/>
                  </a:lnTo>
                  <a:lnTo>
                    <a:pt x="280289" y="162179"/>
                  </a:lnTo>
                  <a:lnTo>
                    <a:pt x="302729" y="115316"/>
                  </a:lnTo>
                  <a:lnTo>
                    <a:pt x="309956" y="91998"/>
                  </a:lnTo>
                  <a:lnTo>
                    <a:pt x="313182" y="67856"/>
                  </a:lnTo>
                  <a:lnTo>
                    <a:pt x="310578" y="44551"/>
                  </a:lnTo>
                  <a:lnTo>
                    <a:pt x="300329" y="23787"/>
                  </a:lnTo>
                  <a:lnTo>
                    <a:pt x="285242" y="10337"/>
                  </a:lnTo>
                  <a:lnTo>
                    <a:pt x="266484" y="2489"/>
                  </a:lnTo>
                  <a:lnTo>
                    <a:pt x="245884" y="0"/>
                  </a:lnTo>
                  <a:lnTo>
                    <a:pt x="225298" y="2641"/>
                  </a:lnTo>
                  <a:lnTo>
                    <a:pt x="188214" y="19824"/>
                  </a:lnTo>
                  <a:lnTo>
                    <a:pt x="156222" y="46151"/>
                  </a:lnTo>
                  <a:lnTo>
                    <a:pt x="123190" y="81470"/>
                  </a:lnTo>
                  <a:lnTo>
                    <a:pt x="94081" y="120053"/>
                  </a:lnTo>
                  <a:lnTo>
                    <a:pt x="68935" y="161391"/>
                  </a:lnTo>
                  <a:lnTo>
                    <a:pt x="47739" y="205003"/>
                  </a:lnTo>
                  <a:lnTo>
                    <a:pt x="30518" y="250393"/>
                  </a:lnTo>
                  <a:lnTo>
                    <a:pt x="17284" y="297065"/>
                  </a:lnTo>
                  <a:lnTo>
                    <a:pt x="7950" y="344551"/>
                  </a:lnTo>
                  <a:lnTo>
                    <a:pt x="2260" y="392595"/>
                  </a:lnTo>
                  <a:lnTo>
                    <a:pt x="0" y="440969"/>
                  </a:lnTo>
                  <a:lnTo>
                    <a:pt x="927" y="489445"/>
                  </a:lnTo>
                  <a:lnTo>
                    <a:pt x="4813" y="537819"/>
                  </a:lnTo>
                  <a:lnTo>
                    <a:pt x="11455" y="585863"/>
                  </a:lnTo>
                  <a:lnTo>
                    <a:pt x="35267" y="632167"/>
                  </a:lnTo>
                  <a:lnTo>
                    <a:pt x="50711" y="635850"/>
                  </a:lnTo>
                  <a:lnTo>
                    <a:pt x="57556" y="618794"/>
                  </a:lnTo>
                  <a:lnTo>
                    <a:pt x="57886" y="629081"/>
                  </a:lnTo>
                  <a:lnTo>
                    <a:pt x="63677" y="642531"/>
                  </a:lnTo>
                  <a:lnTo>
                    <a:pt x="74307" y="652678"/>
                  </a:lnTo>
                  <a:lnTo>
                    <a:pt x="87376" y="657288"/>
                  </a:lnTo>
                  <a:lnTo>
                    <a:pt x="100495" y="654151"/>
                  </a:lnTo>
                  <a:lnTo>
                    <a:pt x="128752" y="613651"/>
                  </a:lnTo>
                  <a:lnTo>
                    <a:pt x="162928" y="577989"/>
                  </a:lnTo>
                  <a:lnTo>
                    <a:pt x="202057" y="547801"/>
                  </a:lnTo>
                  <a:lnTo>
                    <a:pt x="245211" y="523709"/>
                  </a:lnTo>
                  <a:lnTo>
                    <a:pt x="291452" y="506336"/>
                  </a:lnTo>
                  <a:lnTo>
                    <a:pt x="339813" y="496303"/>
                  </a:lnTo>
                  <a:lnTo>
                    <a:pt x="354164" y="494601"/>
                  </a:lnTo>
                  <a:lnTo>
                    <a:pt x="368439" y="492366"/>
                  </a:lnTo>
                  <a:lnTo>
                    <a:pt x="408393" y="469011"/>
                  </a:lnTo>
                  <a:lnTo>
                    <a:pt x="429666" y="426707"/>
                  </a:lnTo>
                  <a:lnTo>
                    <a:pt x="432219" y="412915"/>
                  </a:lnTo>
                  <a:close/>
                </a:path>
              </a:pathLst>
            </a:custGeom>
            <a:solidFill>
              <a:srgbClr val="3F7A2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3189" y="8433583"/>
              <a:ext cx="199605" cy="17881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33517" y="8600963"/>
              <a:ext cx="6939280" cy="130810"/>
            </a:xfrm>
            <a:custGeom>
              <a:avLst/>
              <a:gdLst/>
              <a:ahLst/>
              <a:cxnLst/>
              <a:rect l="l" t="t" r="r" b="b"/>
              <a:pathLst>
                <a:path w="6939280" h="130809">
                  <a:moveTo>
                    <a:pt x="6863676" y="0"/>
                  </a:moveTo>
                  <a:lnTo>
                    <a:pt x="75145" y="0"/>
                  </a:lnTo>
                  <a:lnTo>
                    <a:pt x="45970" y="5139"/>
                  </a:lnTo>
                  <a:lnTo>
                    <a:pt x="22075" y="19134"/>
                  </a:lnTo>
                  <a:lnTo>
                    <a:pt x="5930" y="39846"/>
                  </a:lnTo>
                  <a:lnTo>
                    <a:pt x="0" y="65138"/>
                  </a:lnTo>
                  <a:lnTo>
                    <a:pt x="5930" y="90437"/>
                  </a:lnTo>
                  <a:lnTo>
                    <a:pt x="22075" y="111153"/>
                  </a:lnTo>
                  <a:lnTo>
                    <a:pt x="45970" y="125149"/>
                  </a:lnTo>
                  <a:lnTo>
                    <a:pt x="75145" y="130289"/>
                  </a:lnTo>
                  <a:lnTo>
                    <a:pt x="6863676" y="130289"/>
                  </a:lnTo>
                  <a:lnTo>
                    <a:pt x="6892852" y="125149"/>
                  </a:lnTo>
                  <a:lnTo>
                    <a:pt x="6916747" y="111153"/>
                  </a:lnTo>
                  <a:lnTo>
                    <a:pt x="6932892" y="90437"/>
                  </a:lnTo>
                  <a:lnTo>
                    <a:pt x="6938822" y="65138"/>
                  </a:lnTo>
                  <a:lnTo>
                    <a:pt x="6932892" y="39846"/>
                  </a:lnTo>
                  <a:lnTo>
                    <a:pt x="6916747" y="19134"/>
                  </a:lnTo>
                  <a:lnTo>
                    <a:pt x="6892852" y="5139"/>
                  </a:lnTo>
                  <a:lnTo>
                    <a:pt x="6863676" y="0"/>
                  </a:lnTo>
                  <a:close/>
                </a:path>
              </a:pathLst>
            </a:custGeom>
            <a:solidFill>
              <a:srgbClr val="3F7A2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223292" y="6568020"/>
              <a:ext cx="551815" cy="1442085"/>
            </a:xfrm>
            <a:custGeom>
              <a:avLst/>
              <a:gdLst/>
              <a:ahLst/>
              <a:cxnLst/>
              <a:rect l="l" t="t" r="r" b="b"/>
              <a:pathLst>
                <a:path w="551815" h="1442084">
                  <a:moveTo>
                    <a:pt x="551472" y="960018"/>
                  </a:moveTo>
                  <a:lnTo>
                    <a:pt x="480517" y="635152"/>
                  </a:lnTo>
                  <a:lnTo>
                    <a:pt x="240880" y="0"/>
                  </a:lnTo>
                  <a:lnTo>
                    <a:pt x="157175" y="1060284"/>
                  </a:lnTo>
                  <a:lnTo>
                    <a:pt x="16002" y="1241628"/>
                  </a:lnTo>
                  <a:lnTo>
                    <a:pt x="14998" y="1244193"/>
                  </a:lnTo>
                  <a:lnTo>
                    <a:pt x="0" y="1434439"/>
                  </a:lnTo>
                  <a:lnTo>
                    <a:pt x="5727" y="1441107"/>
                  </a:lnTo>
                  <a:lnTo>
                    <a:pt x="14478" y="1441754"/>
                  </a:lnTo>
                  <a:lnTo>
                    <a:pt x="21640" y="1441754"/>
                  </a:lnTo>
                  <a:lnTo>
                    <a:pt x="27711" y="1436217"/>
                  </a:lnTo>
                  <a:lnTo>
                    <a:pt x="42125" y="1253223"/>
                  </a:lnTo>
                  <a:lnTo>
                    <a:pt x="172593" y="1085659"/>
                  </a:lnTo>
                  <a:lnTo>
                    <a:pt x="445681" y="1076439"/>
                  </a:lnTo>
                  <a:lnTo>
                    <a:pt x="551472" y="960018"/>
                  </a:lnTo>
                  <a:close/>
                </a:path>
              </a:pathLst>
            </a:custGeom>
            <a:solidFill>
              <a:srgbClr val="60A3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142704" y="7895568"/>
              <a:ext cx="151130" cy="699135"/>
            </a:xfrm>
            <a:custGeom>
              <a:avLst/>
              <a:gdLst/>
              <a:ahLst/>
              <a:cxnLst/>
              <a:rect l="l" t="t" r="r" b="b"/>
              <a:pathLst>
                <a:path w="151129" h="699134">
                  <a:moveTo>
                    <a:pt x="102958" y="0"/>
                  </a:moveTo>
                  <a:lnTo>
                    <a:pt x="65108" y="12350"/>
                  </a:lnTo>
                  <a:lnTo>
                    <a:pt x="46964" y="47790"/>
                  </a:lnTo>
                  <a:lnTo>
                    <a:pt x="0" y="642810"/>
                  </a:lnTo>
                  <a:lnTo>
                    <a:pt x="2505" y="663280"/>
                  </a:lnTo>
                  <a:lnTo>
                    <a:pt x="12350" y="680659"/>
                  </a:lnTo>
                  <a:lnTo>
                    <a:pt x="27967" y="693109"/>
                  </a:lnTo>
                  <a:lnTo>
                    <a:pt x="47790" y="698792"/>
                  </a:lnTo>
                  <a:lnTo>
                    <a:pt x="68265" y="696291"/>
                  </a:lnTo>
                  <a:lnTo>
                    <a:pt x="85645" y="686446"/>
                  </a:lnTo>
                  <a:lnTo>
                    <a:pt x="98096" y="670826"/>
                  </a:lnTo>
                  <a:lnTo>
                    <a:pt x="103784" y="651001"/>
                  </a:lnTo>
                  <a:lnTo>
                    <a:pt x="150748" y="55981"/>
                  </a:lnTo>
                  <a:lnTo>
                    <a:pt x="148248" y="35511"/>
                  </a:lnTo>
                  <a:lnTo>
                    <a:pt x="138403" y="18132"/>
                  </a:lnTo>
                  <a:lnTo>
                    <a:pt x="122783" y="5682"/>
                  </a:lnTo>
                  <a:lnTo>
                    <a:pt x="102958" y="0"/>
                  </a:lnTo>
                  <a:close/>
                </a:path>
              </a:pathLst>
            </a:custGeom>
            <a:solidFill>
              <a:srgbClr val="00284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932538" y="6567017"/>
              <a:ext cx="537845" cy="1447800"/>
            </a:xfrm>
            <a:custGeom>
              <a:avLst/>
              <a:gdLst/>
              <a:ahLst/>
              <a:cxnLst/>
              <a:rect l="l" t="t" r="r" b="b"/>
              <a:pathLst>
                <a:path w="537845" h="1447800">
                  <a:moveTo>
                    <a:pt x="537387" y="1440853"/>
                  </a:moveTo>
                  <a:lnTo>
                    <a:pt x="527926" y="1250264"/>
                  </a:lnTo>
                  <a:lnTo>
                    <a:pt x="526999" y="1247635"/>
                  </a:lnTo>
                  <a:lnTo>
                    <a:pt x="391198" y="1062266"/>
                  </a:lnTo>
                  <a:lnTo>
                    <a:pt x="338442" y="0"/>
                  </a:lnTo>
                  <a:lnTo>
                    <a:pt x="80391" y="627913"/>
                  </a:lnTo>
                  <a:lnTo>
                    <a:pt x="0" y="950569"/>
                  </a:lnTo>
                  <a:lnTo>
                    <a:pt x="102349" y="1070025"/>
                  </a:lnTo>
                  <a:lnTo>
                    <a:pt x="375005" y="1087196"/>
                  </a:lnTo>
                  <a:lnTo>
                    <a:pt x="500545" y="1258506"/>
                  </a:lnTo>
                  <a:lnTo>
                    <a:pt x="509651" y="1441983"/>
                  </a:lnTo>
                  <a:lnTo>
                    <a:pt x="515772" y="1447761"/>
                  </a:lnTo>
                  <a:lnTo>
                    <a:pt x="523151" y="1447761"/>
                  </a:lnTo>
                  <a:lnTo>
                    <a:pt x="531495" y="1447355"/>
                  </a:lnTo>
                  <a:lnTo>
                    <a:pt x="537387" y="1440853"/>
                  </a:lnTo>
                  <a:close/>
                </a:path>
              </a:pathLst>
            </a:custGeom>
            <a:solidFill>
              <a:srgbClr val="60A3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401306" y="7900379"/>
              <a:ext cx="133985" cy="700405"/>
            </a:xfrm>
            <a:custGeom>
              <a:avLst/>
              <a:gdLst/>
              <a:ahLst/>
              <a:cxnLst/>
              <a:rect l="l" t="t" r="r" b="b"/>
              <a:pathLst>
                <a:path w="133984" h="700404">
                  <a:moveTo>
                    <a:pt x="49402" y="0"/>
                  </a:moveTo>
                  <a:lnTo>
                    <a:pt x="29423" y="5105"/>
                  </a:lnTo>
                  <a:lnTo>
                    <a:pt x="13447" y="17094"/>
                  </a:lnTo>
                  <a:lnTo>
                    <a:pt x="3098" y="34179"/>
                  </a:lnTo>
                  <a:lnTo>
                    <a:pt x="0" y="54571"/>
                  </a:lnTo>
                  <a:lnTo>
                    <a:pt x="29603" y="650697"/>
                  </a:lnTo>
                  <a:lnTo>
                    <a:pt x="34708" y="670682"/>
                  </a:lnTo>
                  <a:lnTo>
                    <a:pt x="46697" y="686658"/>
                  </a:lnTo>
                  <a:lnTo>
                    <a:pt x="63782" y="697008"/>
                  </a:lnTo>
                  <a:lnTo>
                    <a:pt x="84175" y="700112"/>
                  </a:lnTo>
                  <a:lnTo>
                    <a:pt x="104155" y="695006"/>
                  </a:lnTo>
                  <a:lnTo>
                    <a:pt x="120130" y="683013"/>
                  </a:lnTo>
                  <a:lnTo>
                    <a:pt x="130479" y="665928"/>
                  </a:lnTo>
                  <a:lnTo>
                    <a:pt x="133578" y="645541"/>
                  </a:lnTo>
                  <a:lnTo>
                    <a:pt x="103974" y="49403"/>
                  </a:lnTo>
                  <a:lnTo>
                    <a:pt x="98868" y="29423"/>
                  </a:lnTo>
                  <a:lnTo>
                    <a:pt x="86875" y="13447"/>
                  </a:lnTo>
                  <a:lnTo>
                    <a:pt x="69790" y="3098"/>
                  </a:lnTo>
                  <a:lnTo>
                    <a:pt x="49402" y="0"/>
                  </a:lnTo>
                  <a:close/>
                </a:path>
              </a:pathLst>
            </a:custGeom>
            <a:solidFill>
              <a:srgbClr val="00284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337094" y="7848993"/>
              <a:ext cx="33020" cy="499745"/>
            </a:xfrm>
            <a:custGeom>
              <a:avLst/>
              <a:gdLst/>
              <a:ahLst/>
              <a:cxnLst/>
              <a:rect l="l" t="t" r="r" b="b"/>
              <a:pathLst>
                <a:path w="33019" h="499745">
                  <a:moveTo>
                    <a:pt x="33019" y="0"/>
                  </a:moveTo>
                  <a:lnTo>
                    <a:pt x="0" y="0"/>
                  </a:lnTo>
                  <a:lnTo>
                    <a:pt x="0" y="499389"/>
                  </a:lnTo>
                  <a:lnTo>
                    <a:pt x="33019" y="499389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3F7A2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4245" y="7864127"/>
              <a:ext cx="441540" cy="33952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224597" y="7522946"/>
              <a:ext cx="264160" cy="344805"/>
            </a:xfrm>
            <a:custGeom>
              <a:avLst/>
              <a:gdLst/>
              <a:ahLst/>
              <a:cxnLst/>
              <a:rect l="l" t="t" r="r" b="b"/>
              <a:pathLst>
                <a:path w="264159" h="344804">
                  <a:moveTo>
                    <a:pt x="263677" y="62496"/>
                  </a:moveTo>
                  <a:lnTo>
                    <a:pt x="261721" y="38773"/>
                  </a:lnTo>
                  <a:lnTo>
                    <a:pt x="238366" y="45923"/>
                  </a:lnTo>
                  <a:lnTo>
                    <a:pt x="189649" y="70192"/>
                  </a:lnTo>
                  <a:lnTo>
                    <a:pt x="179095" y="76352"/>
                  </a:lnTo>
                  <a:lnTo>
                    <a:pt x="173761" y="65773"/>
                  </a:lnTo>
                  <a:lnTo>
                    <a:pt x="146418" y="18770"/>
                  </a:lnTo>
                  <a:lnTo>
                    <a:pt x="131762" y="0"/>
                  </a:lnTo>
                  <a:lnTo>
                    <a:pt x="116154" y="18770"/>
                  </a:lnTo>
                  <a:lnTo>
                    <a:pt x="88684" y="65773"/>
                  </a:lnTo>
                  <a:lnTo>
                    <a:pt x="83667" y="75819"/>
                  </a:lnTo>
                  <a:lnTo>
                    <a:pt x="74041" y="70192"/>
                  </a:lnTo>
                  <a:lnTo>
                    <a:pt x="25311" y="45923"/>
                  </a:lnTo>
                  <a:lnTo>
                    <a:pt x="1955" y="38773"/>
                  </a:lnTo>
                  <a:lnTo>
                    <a:pt x="0" y="62496"/>
                  </a:lnTo>
                  <a:lnTo>
                    <a:pt x="2857" y="116789"/>
                  </a:lnTo>
                  <a:lnTo>
                    <a:pt x="10553" y="184912"/>
                  </a:lnTo>
                  <a:lnTo>
                    <a:pt x="23050" y="250101"/>
                  </a:lnTo>
                  <a:lnTo>
                    <a:pt x="26136" y="258254"/>
                  </a:lnTo>
                  <a:lnTo>
                    <a:pt x="26365" y="258838"/>
                  </a:lnTo>
                  <a:lnTo>
                    <a:pt x="29375" y="266763"/>
                  </a:lnTo>
                  <a:lnTo>
                    <a:pt x="31699" y="278193"/>
                  </a:lnTo>
                  <a:lnTo>
                    <a:pt x="36360" y="285140"/>
                  </a:lnTo>
                  <a:lnTo>
                    <a:pt x="40360" y="295630"/>
                  </a:lnTo>
                  <a:lnTo>
                    <a:pt x="50101" y="305511"/>
                  </a:lnTo>
                  <a:lnTo>
                    <a:pt x="54978" y="312712"/>
                  </a:lnTo>
                  <a:lnTo>
                    <a:pt x="61734" y="317284"/>
                  </a:lnTo>
                  <a:lnTo>
                    <a:pt x="70662" y="326313"/>
                  </a:lnTo>
                  <a:lnTo>
                    <a:pt x="82511" y="331304"/>
                  </a:lnTo>
                  <a:lnTo>
                    <a:pt x="89496" y="335991"/>
                  </a:lnTo>
                  <a:lnTo>
                    <a:pt x="97599" y="337642"/>
                  </a:lnTo>
                  <a:lnTo>
                    <a:pt x="109042" y="342442"/>
                  </a:lnTo>
                  <a:lnTo>
                    <a:pt x="111683" y="342480"/>
                  </a:lnTo>
                  <a:lnTo>
                    <a:pt x="113004" y="343001"/>
                  </a:lnTo>
                  <a:lnTo>
                    <a:pt x="123507" y="342861"/>
                  </a:lnTo>
                  <a:lnTo>
                    <a:pt x="131762" y="344525"/>
                  </a:lnTo>
                  <a:lnTo>
                    <a:pt x="140055" y="342861"/>
                  </a:lnTo>
                  <a:lnTo>
                    <a:pt x="150672" y="343001"/>
                  </a:lnTo>
                  <a:lnTo>
                    <a:pt x="151968" y="342480"/>
                  </a:lnTo>
                  <a:lnTo>
                    <a:pt x="154635" y="342442"/>
                  </a:lnTo>
                  <a:lnTo>
                    <a:pt x="166230" y="337566"/>
                  </a:lnTo>
                  <a:lnTo>
                    <a:pt x="174040" y="335991"/>
                  </a:lnTo>
                  <a:lnTo>
                    <a:pt x="180733" y="331482"/>
                  </a:lnTo>
                  <a:lnTo>
                    <a:pt x="193014" y="326313"/>
                  </a:lnTo>
                  <a:lnTo>
                    <a:pt x="202234" y="316979"/>
                  </a:lnTo>
                  <a:lnTo>
                    <a:pt x="208559" y="312712"/>
                  </a:lnTo>
                  <a:lnTo>
                    <a:pt x="213093" y="305981"/>
                  </a:lnTo>
                  <a:lnTo>
                    <a:pt x="223316" y="295630"/>
                  </a:lnTo>
                  <a:lnTo>
                    <a:pt x="227507" y="284594"/>
                  </a:lnTo>
                  <a:lnTo>
                    <a:pt x="231825" y="278193"/>
                  </a:lnTo>
                  <a:lnTo>
                    <a:pt x="233946" y="267652"/>
                  </a:lnTo>
                  <a:lnTo>
                    <a:pt x="237274" y="258914"/>
                  </a:lnTo>
                  <a:lnTo>
                    <a:pt x="237528" y="258305"/>
                  </a:lnTo>
                  <a:lnTo>
                    <a:pt x="240626" y="250101"/>
                  </a:lnTo>
                  <a:lnTo>
                    <a:pt x="253123" y="184912"/>
                  </a:lnTo>
                  <a:lnTo>
                    <a:pt x="260819" y="116789"/>
                  </a:lnTo>
                  <a:lnTo>
                    <a:pt x="263677" y="62496"/>
                  </a:lnTo>
                  <a:close/>
                </a:path>
              </a:pathLst>
            </a:custGeom>
            <a:solidFill>
              <a:srgbClr val="E2998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152751" y="8218373"/>
              <a:ext cx="401955" cy="382905"/>
            </a:xfrm>
            <a:custGeom>
              <a:avLst/>
              <a:gdLst/>
              <a:ahLst/>
              <a:cxnLst/>
              <a:rect l="l" t="t" r="r" b="b"/>
              <a:pathLst>
                <a:path w="401955" h="382904">
                  <a:moveTo>
                    <a:pt x="401713" y="0"/>
                  </a:moveTo>
                  <a:lnTo>
                    <a:pt x="0" y="0"/>
                  </a:lnTo>
                  <a:lnTo>
                    <a:pt x="60794" y="352145"/>
                  </a:lnTo>
                  <a:lnTo>
                    <a:pt x="65195" y="364268"/>
                  </a:lnTo>
                  <a:lnTo>
                    <a:pt x="73261" y="373864"/>
                  </a:lnTo>
                  <a:lnTo>
                    <a:pt x="84092" y="380175"/>
                  </a:lnTo>
                  <a:lnTo>
                    <a:pt x="96786" y="382447"/>
                  </a:lnTo>
                  <a:lnTo>
                    <a:pt x="304927" y="382447"/>
                  </a:lnTo>
                  <a:lnTo>
                    <a:pt x="340906" y="352145"/>
                  </a:lnTo>
                  <a:lnTo>
                    <a:pt x="401713" y="0"/>
                  </a:lnTo>
                  <a:close/>
                </a:path>
              </a:pathLst>
            </a:custGeom>
            <a:solidFill>
              <a:srgbClr val="8E682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134861" y="8205992"/>
              <a:ext cx="437515" cy="48895"/>
            </a:xfrm>
            <a:custGeom>
              <a:avLst/>
              <a:gdLst/>
              <a:ahLst/>
              <a:cxnLst/>
              <a:rect l="l" t="t" r="r" b="b"/>
              <a:pathLst>
                <a:path w="437515" h="48895">
                  <a:moveTo>
                    <a:pt x="413067" y="0"/>
                  </a:moveTo>
                  <a:lnTo>
                    <a:pt x="24422" y="0"/>
                  </a:lnTo>
                  <a:lnTo>
                    <a:pt x="14942" y="1926"/>
                  </a:lnTo>
                  <a:lnTo>
                    <a:pt x="7177" y="7172"/>
                  </a:lnTo>
                  <a:lnTo>
                    <a:pt x="1928" y="14937"/>
                  </a:lnTo>
                  <a:lnTo>
                    <a:pt x="0" y="24422"/>
                  </a:lnTo>
                  <a:lnTo>
                    <a:pt x="1928" y="33901"/>
                  </a:lnTo>
                  <a:lnTo>
                    <a:pt x="7177" y="41667"/>
                  </a:lnTo>
                  <a:lnTo>
                    <a:pt x="14942" y="46915"/>
                  </a:lnTo>
                  <a:lnTo>
                    <a:pt x="24422" y="48844"/>
                  </a:lnTo>
                  <a:lnTo>
                    <a:pt x="413067" y="48844"/>
                  </a:lnTo>
                  <a:lnTo>
                    <a:pt x="422546" y="46915"/>
                  </a:lnTo>
                  <a:lnTo>
                    <a:pt x="430312" y="41667"/>
                  </a:lnTo>
                  <a:lnTo>
                    <a:pt x="435561" y="33901"/>
                  </a:lnTo>
                  <a:lnTo>
                    <a:pt x="437489" y="24422"/>
                  </a:lnTo>
                  <a:lnTo>
                    <a:pt x="435561" y="14937"/>
                  </a:lnTo>
                  <a:lnTo>
                    <a:pt x="430312" y="7172"/>
                  </a:lnTo>
                  <a:lnTo>
                    <a:pt x="422546" y="1926"/>
                  </a:lnTo>
                  <a:lnTo>
                    <a:pt x="413067" y="0"/>
                  </a:lnTo>
                  <a:close/>
                </a:path>
              </a:pathLst>
            </a:custGeom>
            <a:solidFill>
              <a:srgbClr val="D3A54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4495" y="5281558"/>
              <a:ext cx="1153887" cy="333280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68463" y="5253723"/>
              <a:ext cx="305296" cy="39365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970392" y="5305784"/>
              <a:ext cx="36195" cy="121285"/>
            </a:xfrm>
            <a:custGeom>
              <a:avLst/>
              <a:gdLst/>
              <a:ahLst/>
              <a:cxnLst/>
              <a:rect l="l" t="t" r="r" b="b"/>
              <a:pathLst>
                <a:path w="36195" h="121285">
                  <a:moveTo>
                    <a:pt x="31537" y="0"/>
                  </a:moveTo>
                  <a:lnTo>
                    <a:pt x="6472" y="37012"/>
                  </a:lnTo>
                  <a:lnTo>
                    <a:pt x="0" y="121008"/>
                  </a:lnTo>
                  <a:lnTo>
                    <a:pt x="5907" y="101318"/>
                  </a:lnTo>
                  <a:lnTo>
                    <a:pt x="11542" y="85166"/>
                  </a:lnTo>
                  <a:lnTo>
                    <a:pt x="20204" y="63922"/>
                  </a:lnTo>
                  <a:lnTo>
                    <a:pt x="35191" y="28958"/>
                  </a:lnTo>
                  <a:lnTo>
                    <a:pt x="35596" y="22196"/>
                  </a:lnTo>
                  <a:lnTo>
                    <a:pt x="35188" y="8999"/>
                  </a:lnTo>
                  <a:lnTo>
                    <a:pt x="31537" y="0"/>
                  </a:lnTo>
                  <a:close/>
                </a:path>
              </a:pathLst>
            </a:custGeom>
            <a:solidFill>
              <a:srgbClr val="51545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07413" y="5446068"/>
              <a:ext cx="122783" cy="14988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155938" y="5361265"/>
              <a:ext cx="122555" cy="145415"/>
            </a:xfrm>
            <a:custGeom>
              <a:avLst/>
              <a:gdLst/>
              <a:ahLst/>
              <a:cxnLst/>
              <a:rect l="l" t="t" r="r" b="b"/>
              <a:pathLst>
                <a:path w="122554" h="145414">
                  <a:moveTo>
                    <a:pt x="21043" y="0"/>
                  </a:moveTo>
                  <a:lnTo>
                    <a:pt x="0" y="1133"/>
                  </a:lnTo>
                  <a:lnTo>
                    <a:pt x="18215" y="66587"/>
                  </a:lnTo>
                  <a:lnTo>
                    <a:pt x="31803" y="103376"/>
                  </a:lnTo>
                  <a:lnTo>
                    <a:pt x="47530" y="124975"/>
                  </a:lnTo>
                  <a:lnTo>
                    <a:pt x="72161" y="144859"/>
                  </a:lnTo>
                  <a:lnTo>
                    <a:pt x="92977" y="130437"/>
                  </a:lnTo>
                  <a:lnTo>
                    <a:pt x="105102" y="116211"/>
                  </a:lnTo>
                  <a:lnTo>
                    <a:pt x="113202" y="93702"/>
                  </a:lnTo>
                  <a:lnTo>
                    <a:pt x="121945" y="54435"/>
                  </a:lnTo>
                  <a:lnTo>
                    <a:pt x="108860" y="17721"/>
                  </a:lnTo>
                  <a:lnTo>
                    <a:pt x="66278" y="2552"/>
                  </a:lnTo>
                  <a:lnTo>
                    <a:pt x="21043" y="0"/>
                  </a:lnTo>
                  <a:close/>
                </a:path>
              </a:pathLst>
            </a:custGeom>
            <a:solidFill>
              <a:srgbClr val="51545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5200371" y="5462045"/>
              <a:ext cx="65405" cy="74295"/>
            </a:xfrm>
            <a:custGeom>
              <a:avLst/>
              <a:gdLst/>
              <a:ahLst/>
              <a:cxnLst/>
              <a:rect l="l" t="t" r="r" b="b"/>
              <a:pathLst>
                <a:path w="65404" h="74295">
                  <a:moveTo>
                    <a:pt x="19829" y="0"/>
                  </a:moveTo>
                  <a:lnTo>
                    <a:pt x="12983" y="10438"/>
                  </a:lnTo>
                  <a:lnTo>
                    <a:pt x="7991" y="35769"/>
                  </a:lnTo>
                  <a:lnTo>
                    <a:pt x="1587" y="53752"/>
                  </a:lnTo>
                  <a:lnTo>
                    <a:pt x="0" y="63758"/>
                  </a:lnTo>
                  <a:lnTo>
                    <a:pt x="3723" y="69400"/>
                  </a:lnTo>
                  <a:lnTo>
                    <a:pt x="13249" y="74288"/>
                  </a:lnTo>
                  <a:lnTo>
                    <a:pt x="44467" y="67813"/>
                  </a:lnTo>
                  <a:lnTo>
                    <a:pt x="61258" y="50225"/>
                  </a:lnTo>
                  <a:lnTo>
                    <a:pt x="65166" y="30251"/>
                  </a:lnTo>
                  <a:lnTo>
                    <a:pt x="57737" y="16617"/>
                  </a:lnTo>
                  <a:lnTo>
                    <a:pt x="33192" y="2658"/>
                  </a:lnTo>
                  <a:lnTo>
                    <a:pt x="19829" y="0"/>
                  </a:lnTo>
                  <a:close/>
                </a:path>
              </a:pathLst>
            </a:custGeom>
            <a:solidFill>
              <a:srgbClr val="EFC69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4937296" y="5321621"/>
              <a:ext cx="205740" cy="64135"/>
            </a:xfrm>
            <a:custGeom>
              <a:avLst/>
              <a:gdLst/>
              <a:ahLst/>
              <a:cxnLst/>
              <a:rect l="l" t="t" r="r" b="b"/>
              <a:pathLst>
                <a:path w="205739" h="64135">
                  <a:moveTo>
                    <a:pt x="105410" y="0"/>
                  </a:moveTo>
                  <a:lnTo>
                    <a:pt x="71361" y="4143"/>
                  </a:lnTo>
                  <a:lnTo>
                    <a:pt x="37457" y="11779"/>
                  </a:lnTo>
                  <a:lnTo>
                    <a:pt x="20471" y="13780"/>
                  </a:lnTo>
                  <a:lnTo>
                    <a:pt x="3543" y="12500"/>
                  </a:lnTo>
                  <a:lnTo>
                    <a:pt x="9873" y="17159"/>
                  </a:lnTo>
                  <a:lnTo>
                    <a:pt x="16859" y="20761"/>
                  </a:lnTo>
                  <a:lnTo>
                    <a:pt x="24320" y="23230"/>
                  </a:lnTo>
                  <a:lnTo>
                    <a:pt x="32080" y="24489"/>
                  </a:lnTo>
                  <a:lnTo>
                    <a:pt x="24054" y="25879"/>
                  </a:lnTo>
                  <a:lnTo>
                    <a:pt x="15911" y="26057"/>
                  </a:lnTo>
                  <a:lnTo>
                    <a:pt x="7832" y="25035"/>
                  </a:lnTo>
                  <a:lnTo>
                    <a:pt x="0" y="22825"/>
                  </a:lnTo>
                  <a:lnTo>
                    <a:pt x="34340" y="41153"/>
                  </a:lnTo>
                  <a:lnTo>
                    <a:pt x="72259" y="50157"/>
                  </a:lnTo>
                  <a:lnTo>
                    <a:pt x="111231" y="49562"/>
                  </a:lnTo>
                  <a:lnTo>
                    <a:pt x="148729" y="39094"/>
                  </a:lnTo>
                  <a:lnTo>
                    <a:pt x="144833" y="46726"/>
                  </a:lnTo>
                  <a:lnTo>
                    <a:pt x="139603" y="53516"/>
                  </a:lnTo>
                  <a:lnTo>
                    <a:pt x="133236" y="59252"/>
                  </a:lnTo>
                  <a:lnTo>
                    <a:pt x="125933" y="63719"/>
                  </a:lnTo>
                  <a:lnTo>
                    <a:pt x="149456" y="61182"/>
                  </a:lnTo>
                  <a:lnTo>
                    <a:pt x="171515" y="52540"/>
                  </a:lnTo>
                  <a:lnTo>
                    <a:pt x="190660" y="38587"/>
                  </a:lnTo>
                  <a:lnTo>
                    <a:pt x="205447" y="20120"/>
                  </a:lnTo>
                  <a:lnTo>
                    <a:pt x="173327" y="8090"/>
                  </a:lnTo>
                  <a:lnTo>
                    <a:pt x="139690" y="1349"/>
                  </a:lnTo>
                  <a:lnTo>
                    <a:pt x="105410" y="0"/>
                  </a:lnTo>
                  <a:close/>
                </a:path>
              </a:pathLst>
            </a:custGeom>
            <a:solidFill>
              <a:srgbClr val="51545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4870502" y="5172974"/>
              <a:ext cx="450850" cy="266065"/>
            </a:xfrm>
            <a:custGeom>
              <a:avLst/>
              <a:gdLst/>
              <a:ahLst/>
              <a:cxnLst/>
              <a:rect l="l" t="t" r="r" b="b"/>
              <a:pathLst>
                <a:path w="450850" h="266064">
                  <a:moveTo>
                    <a:pt x="277439" y="0"/>
                  </a:moveTo>
                  <a:lnTo>
                    <a:pt x="222609" y="5717"/>
                  </a:lnTo>
                  <a:lnTo>
                    <a:pt x="141706" y="32673"/>
                  </a:lnTo>
                  <a:lnTo>
                    <a:pt x="106286" y="107616"/>
                  </a:lnTo>
                  <a:lnTo>
                    <a:pt x="0" y="156410"/>
                  </a:lnTo>
                  <a:lnTo>
                    <a:pt x="177181" y="155830"/>
                  </a:lnTo>
                  <a:lnTo>
                    <a:pt x="283163" y="167058"/>
                  </a:lnTo>
                  <a:lnTo>
                    <a:pt x="360178" y="200376"/>
                  </a:lnTo>
                  <a:lnTo>
                    <a:pt x="450456" y="266061"/>
                  </a:lnTo>
                  <a:lnTo>
                    <a:pt x="412724" y="161642"/>
                  </a:lnTo>
                  <a:lnTo>
                    <a:pt x="409181" y="64042"/>
                  </a:lnTo>
                  <a:lnTo>
                    <a:pt x="331271" y="18461"/>
                  </a:lnTo>
                  <a:lnTo>
                    <a:pt x="277439" y="0"/>
                  </a:lnTo>
                  <a:close/>
                </a:path>
              </a:pathLst>
            </a:custGeom>
            <a:solidFill>
              <a:srgbClr val="C6F2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4556221" y="6126817"/>
              <a:ext cx="393700" cy="406400"/>
            </a:xfrm>
            <a:custGeom>
              <a:avLst/>
              <a:gdLst/>
              <a:ahLst/>
              <a:cxnLst/>
              <a:rect l="l" t="t" r="r" b="b"/>
              <a:pathLst>
                <a:path w="393700" h="406400">
                  <a:moveTo>
                    <a:pt x="329653" y="0"/>
                  </a:moveTo>
                  <a:lnTo>
                    <a:pt x="18237" y="0"/>
                  </a:lnTo>
                  <a:lnTo>
                    <a:pt x="10401" y="1737"/>
                  </a:lnTo>
                  <a:lnTo>
                    <a:pt x="4270" y="6397"/>
                  </a:lnTo>
                  <a:lnTo>
                    <a:pt x="563" y="13148"/>
                  </a:lnTo>
                  <a:lnTo>
                    <a:pt x="0" y="21158"/>
                  </a:lnTo>
                  <a:lnTo>
                    <a:pt x="56083" y="399503"/>
                  </a:lnTo>
                  <a:lnTo>
                    <a:pt x="63855" y="406196"/>
                  </a:lnTo>
                  <a:lnTo>
                    <a:pt x="375259" y="406196"/>
                  </a:lnTo>
                  <a:lnTo>
                    <a:pt x="383095" y="404458"/>
                  </a:lnTo>
                  <a:lnTo>
                    <a:pt x="389228" y="399799"/>
                  </a:lnTo>
                  <a:lnTo>
                    <a:pt x="392938" y="393048"/>
                  </a:lnTo>
                  <a:lnTo>
                    <a:pt x="393509" y="385038"/>
                  </a:lnTo>
                  <a:lnTo>
                    <a:pt x="337413" y="6705"/>
                  </a:lnTo>
                  <a:lnTo>
                    <a:pt x="329653" y="0"/>
                  </a:lnTo>
                  <a:close/>
                </a:path>
              </a:pathLst>
            </a:custGeom>
            <a:solidFill>
              <a:srgbClr val="00284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21279" y="6069789"/>
              <a:ext cx="180670" cy="8408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42937" y="6298594"/>
              <a:ext cx="108026" cy="11569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35686" y="5338775"/>
              <a:ext cx="1133479" cy="326938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35909" y="5293880"/>
              <a:ext cx="296011" cy="38492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536931" y="5496529"/>
              <a:ext cx="18415" cy="77470"/>
            </a:xfrm>
            <a:custGeom>
              <a:avLst/>
              <a:gdLst/>
              <a:ahLst/>
              <a:cxnLst/>
              <a:rect l="l" t="t" r="r" b="b"/>
              <a:pathLst>
                <a:path w="18414" h="77470">
                  <a:moveTo>
                    <a:pt x="2108" y="0"/>
                  </a:moveTo>
                  <a:lnTo>
                    <a:pt x="635" y="25"/>
                  </a:lnTo>
                  <a:lnTo>
                    <a:pt x="0" y="800"/>
                  </a:lnTo>
                  <a:lnTo>
                    <a:pt x="1041" y="13392"/>
                  </a:lnTo>
                  <a:lnTo>
                    <a:pt x="2816" y="25800"/>
                  </a:lnTo>
                  <a:lnTo>
                    <a:pt x="6082" y="38112"/>
                  </a:lnTo>
                  <a:lnTo>
                    <a:pt x="11531" y="49593"/>
                  </a:lnTo>
                  <a:lnTo>
                    <a:pt x="15087" y="55168"/>
                  </a:lnTo>
                  <a:lnTo>
                    <a:pt x="15354" y="60807"/>
                  </a:lnTo>
                  <a:lnTo>
                    <a:pt x="13157" y="63487"/>
                  </a:lnTo>
                  <a:lnTo>
                    <a:pt x="8445" y="66700"/>
                  </a:lnTo>
                  <a:lnTo>
                    <a:pt x="1701" y="68300"/>
                  </a:lnTo>
                  <a:lnTo>
                    <a:pt x="1308" y="68694"/>
                  </a:lnTo>
                  <a:lnTo>
                    <a:pt x="495" y="71843"/>
                  </a:lnTo>
                  <a:lnTo>
                    <a:pt x="1219" y="74828"/>
                  </a:lnTo>
                  <a:lnTo>
                    <a:pt x="3022" y="76809"/>
                  </a:lnTo>
                  <a:lnTo>
                    <a:pt x="4241" y="77254"/>
                  </a:lnTo>
                  <a:lnTo>
                    <a:pt x="5003" y="76860"/>
                  </a:lnTo>
                  <a:lnTo>
                    <a:pt x="5562" y="76301"/>
                  </a:lnTo>
                  <a:lnTo>
                    <a:pt x="5562" y="75361"/>
                  </a:lnTo>
                  <a:lnTo>
                    <a:pt x="4102" y="73748"/>
                  </a:lnTo>
                  <a:lnTo>
                    <a:pt x="3632" y="72263"/>
                  </a:lnTo>
                  <a:lnTo>
                    <a:pt x="3733" y="70866"/>
                  </a:lnTo>
                  <a:lnTo>
                    <a:pt x="9855" y="69291"/>
                  </a:lnTo>
                  <a:lnTo>
                    <a:pt x="16103" y="65036"/>
                  </a:lnTo>
                  <a:lnTo>
                    <a:pt x="18173" y="61226"/>
                  </a:lnTo>
                  <a:lnTo>
                    <a:pt x="17843" y="54229"/>
                  </a:lnTo>
                  <a:lnTo>
                    <a:pt x="13855" y="47980"/>
                  </a:lnTo>
                  <a:lnTo>
                    <a:pt x="8654" y="37053"/>
                  </a:lnTo>
                  <a:lnTo>
                    <a:pt x="5535" y="25298"/>
                  </a:lnTo>
                  <a:lnTo>
                    <a:pt x="3824" y="13247"/>
                  </a:lnTo>
                  <a:lnTo>
                    <a:pt x="2781" y="622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BA7F6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3480490" y="5584627"/>
              <a:ext cx="98425" cy="45720"/>
            </a:xfrm>
            <a:custGeom>
              <a:avLst/>
              <a:gdLst/>
              <a:ahLst/>
              <a:cxnLst/>
              <a:rect l="l" t="t" r="r" b="b"/>
              <a:pathLst>
                <a:path w="98425" h="45720">
                  <a:moveTo>
                    <a:pt x="97815" y="0"/>
                  </a:moveTo>
                  <a:lnTo>
                    <a:pt x="67176" y="8693"/>
                  </a:lnTo>
                  <a:lnTo>
                    <a:pt x="46774" y="12160"/>
                  </a:lnTo>
                  <a:lnTo>
                    <a:pt x="27438" y="10912"/>
                  </a:lnTo>
                  <a:lnTo>
                    <a:pt x="0" y="5461"/>
                  </a:lnTo>
                  <a:lnTo>
                    <a:pt x="20444" y="29767"/>
                  </a:lnTo>
                  <a:lnTo>
                    <a:pt x="33586" y="41848"/>
                  </a:lnTo>
                  <a:lnTo>
                    <a:pt x="45121" y="45282"/>
                  </a:lnTo>
                  <a:lnTo>
                    <a:pt x="60744" y="43649"/>
                  </a:lnTo>
                  <a:lnTo>
                    <a:pt x="77536" y="35157"/>
                  </a:lnTo>
                  <a:lnTo>
                    <a:pt x="89057" y="20339"/>
                  </a:lnTo>
                  <a:lnTo>
                    <a:pt x="95689" y="6263"/>
                  </a:lnTo>
                  <a:lnTo>
                    <a:pt x="978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3320735" y="5285366"/>
              <a:ext cx="323215" cy="248920"/>
            </a:xfrm>
            <a:custGeom>
              <a:avLst/>
              <a:gdLst/>
              <a:ahLst/>
              <a:cxnLst/>
              <a:rect l="l" t="t" r="r" b="b"/>
              <a:pathLst>
                <a:path w="323214" h="248920">
                  <a:moveTo>
                    <a:pt x="160518" y="0"/>
                  </a:moveTo>
                  <a:lnTo>
                    <a:pt x="95406" y="8049"/>
                  </a:lnTo>
                  <a:lnTo>
                    <a:pt x="31303" y="52113"/>
                  </a:lnTo>
                  <a:lnTo>
                    <a:pt x="4653" y="115261"/>
                  </a:lnTo>
                  <a:lnTo>
                    <a:pt x="0" y="171911"/>
                  </a:lnTo>
                  <a:lnTo>
                    <a:pt x="1883" y="196479"/>
                  </a:lnTo>
                  <a:lnTo>
                    <a:pt x="45736" y="248587"/>
                  </a:lnTo>
                  <a:lnTo>
                    <a:pt x="120850" y="178944"/>
                  </a:lnTo>
                  <a:lnTo>
                    <a:pt x="162057" y="137258"/>
                  </a:lnTo>
                  <a:lnTo>
                    <a:pt x="183913" y="106904"/>
                  </a:lnTo>
                  <a:lnTo>
                    <a:pt x="200968" y="71257"/>
                  </a:lnTo>
                  <a:lnTo>
                    <a:pt x="256641" y="112163"/>
                  </a:lnTo>
                  <a:lnTo>
                    <a:pt x="287159" y="137181"/>
                  </a:lnTo>
                  <a:lnTo>
                    <a:pt x="303287" y="156559"/>
                  </a:lnTo>
                  <a:lnTo>
                    <a:pt x="315789" y="180541"/>
                  </a:lnTo>
                  <a:lnTo>
                    <a:pt x="321734" y="149031"/>
                  </a:lnTo>
                  <a:lnTo>
                    <a:pt x="306734" y="91463"/>
                  </a:lnTo>
                  <a:lnTo>
                    <a:pt x="257542" y="36765"/>
                  </a:lnTo>
                  <a:lnTo>
                    <a:pt x="214742" y="12199"/>
                  </a:lnTo>
                  <a:lnTo>
                    <a:pt x="160518" y="0"/>
                  </a:lnTo>
                  <a:close/>
                </a:path>
              </a:pathLst>
            </a:custGeom>
            <a:solidFill>
              <a:srgbClr val="704738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29003" y="5356623"/>
              <a:ext cx="192703" cy="21107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3283879" y="5233409"/>
              <a:ext cx="437515" cy="258445"/>
            </a:xfrm>
            <a:custGeom>
              <a:avLst/>
              <a:gdLst/>
              <a:ahLst/>
              <a:cxnLst/>
              <a:rect l="l" t="t" r="r" b="b"/>
              <a:pathLst>
                <a:path w="437514" h="258445">
                  <a:moveTo>
                    <a:pt x="167890" y="0"/>
                  </a:moveTo>
                  <a:lnTo>
                    <a:pt x="115650" y="17917"/>
                  </a:lnTo>
                  <a:lnTo>
                    <a:pt x="40043" y="62155"/>
                  </a:lnTo>
                  <a:lnTo>
                    <a:pt x="36614" y="156846"/>
                  </a:lnTo>
                  <a:lnTo>
                    <a:pt x="0" y="258192"/>
                  </a:lnTo>
                  <a:lnTo>
                    <a:pt x="87604" y="194443"/>
                  </a:lnTo>
                  <a:lnTo>
                    <a:pt x="162339" y="162109"/>
                  </a:lnTo>
                  <a:lnTo>
                    <a:pt x="265184" y="151213"/>
                  </a:lnTo>
                  <a:lnTo>
                    <a:pt x="437121" y="151779"/>
                  </a:lnTo>
                  <a:lnTo>
                    <a:pt x="333984" y="104433"/>
                  </a:lnTo>
                  <a:lnTo>
                    <a:pt x="299605" y="31713"/>
                  </a:lnTo>
                  <a:lnTo>
                    <a:pt x="221097" y="5550"/>
                  </a:lnTo>
                  <a:lnTo>
                    <a:pt x="167890" y="0"/>
                  </a:lnTo>
                  <a:close/>
                </a:path>
              </a:pathLst>
            </a:custGeom>
            <a:solidFill>
              <a:srgbClr val="A3442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675396" y="5857366"/>
              <a:ext cx="1097280" cy="2624455"/>
            </a:xfrm>
            <a:custGeom>
              <a:avLst/>
              <a:gdLst/>
              <a:ahLst/>
              <a:cxnLst/>
              <a:rect l="l" t="t" r="r" b="b"/>
              <a:pathLst>
                <a:path w="1097280" h="2624454">
                  <a:moveTo>
                    <a:pt x="261061" y="57759"/>
                  </a:moveTo>
                  <a:lnTo>
                    <a:pt x="132207" y="0"/>
                  </a:lnTo>
                  <a:lnTo>
                    <a:pt x="0" y="96710"/>
                  </a:lnTo>
                  <a:lnTo>
                    <a:pt x="124079" y="160489"/>
                  </a:lnTo>
                  <a:lnTo>
                    <a:pt x="235369" y="160489"/>
                  </a:lnTo>
                  <a:lnTo>
                    <a:pt x="261061" y="57759"/>
                  </a:lnTo>
                  <a:close/>
                </a:path>
                <a:path w="1097280" h="2624454">
                  <a:moveTo>
                    <a:pt x="937742" y="2597556"/>
                  </a:moveTo>
                  <a:lnTo>
                    <a:pt x="928217" y="2266658"/>
                  </a:lnTo>
                  <a:lnTo>
                    <a:pt x="806538" y="2282571"/>
                  </a:lnTo>
                  <a:lnTo>
                    <a:pt x="815073" y="2624277"/>
                  </a:lnTo>
                  <a:lnTo>
                    <a:pt x="937742" y="2597556"/>
                  </a:lnTo>
                  <a:close/>
                </a:path>
                <a:path w="1097280" h="2624454">
                  <a:moveTo>
                    <a:pt x="1097229" y="1089126"/>
                  </a:moveTo>
                  <a:lnTo>
                    <a:pt x="1097064" y="1034999"/>
                  </a:lnTo>
                  <a:lnTo>
                    <a:pt x="1096594" y="976058"/>
                  </a:lnTo>
                  <a:lnTo>
                    <a:pt x="1094943" y="851636"/>
                  </a:lnTo>
                  <a:lnTo>
                    <a:pt x="1092593" y="731659"/>
                  </a:lnTo>
                  <a:lnTo>
                    <a:pt x="1089875" y="631926"/>
                  </a:lnTo>
                  <a:lnTo>
                    <a:pt x="1087107" y="568274"/>
                  </a:lnTo>
                  <a:lnTo>
                    <a:pt x="1082776" y="535851"/>
                  </a:lnTo>
                  <a:lnTo>
                    <a:pt x="1078661" y="488111"/>
                  </a:lnTo>
                  <a:lnTo>
                    <a:pt x="1070711" y="374459"/>
                  </a:lnTo>
                  <a:lnTo>
                    <a:pt x="1056132" y="157645"/>
                  </a:lnTo>
                  <a:lnTo>
                    <a:pt x="937412" y="207873"/>
                  </a:lnTo>
                  <a:lnTo>
                    <a:pt x="935939" y="244005"/>
                  </a:lnTo>
                  <a:lnTo>
                    <a:pt x="934262" y="334302"/>
                  </a:lnTo>
                  <a:lnTo>
                    <a:pt x="936447" y="451548"/>
                  </a:lnTo>
                  <a:lnTo>
                    <a:pt x="946543" y="568591"/>
                  </a:lnTo>
                  <a:lnTo>
                    <a:pt x="1023886" y="1109535"/>
                  </a:lnTo>
                  <a:lnTo>
                    <a:pt x="1097229" y="1089126"/>
                  </a:lnTo>
                  <a:close/>
                </a:path>
              </a:pathLst>
            </a:custGeom>
            <a:solidFill>
              <a:srgbClr val="89663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2482735" y="8437078"/>
              <a:ext cx="391160" cy="173990"/>
            </a:xfrm>
            <a:custGeom>
              <a:avLst/>
              <a:gdLst/>
              <a:ahLst/>
              <a:cxnLst/>
              <a:rect l="l" t="t" r="r" b="b"/>
              <a:pathLst>
                <a:path w="391160" h="173990">
                  <a:moveTo>
                    <a:pt x="131259" y="0"/>
                  </a:moveTo>
                  <a:lnTo>
                    <a:pt x="86916" y="35396"/>
                  </a:lnTo>
                  <a:lnTo>
                    <a:pt x="59120" y="49142"/>
                  </a:lnTo>
                  <a:lnTo>
                    <a:pt x="36158" y="42991"/>
                  </a:lnTo>
                  <a:lnTo>
                    <a:pt x="6316" y="18694"/>
                  </a:lnTo>
                  <a:lnTo>
                    <a:pt x="1211" y="67386"/>
                  </a:lnTo>
                  <a:lnTo>
                    <a:pt x="0" y="99052"/>
                  </a:lnTo>
                  <a:lnTo>
                    <a:pt x="3125" y="127581"/>
                  </a:lnTo>
                  <a:lnTo>
                    <a:pt x="11028" y="166865"/>
                  </a:lnTo>
                  <a:lnTo>
                    <a:pt x="378591" y="173507"/>
                  </a:lnTo>
                  <a:lnTo>
                    <a:pt x="391138" y="132694"/>
                  </a:lnTo>
                  <a:lnTo>
                    <a:pt x="389193" y="109797"/>
                  </a:lnTo>
                  <a:lnTo>
                    <a:pt x="367240" y="96454"/>
                  </a:lnTo>
                  <a:lnTo>
                    <a:pt x="319765" y="84302"/>
                  </a:lnTo>
                  <a:lnTo>
                    <a:pt x="255399" y="63061"/>
                  </a:lnTo>
                  <a:lnTo>
                    <a:pt x="194479" y="34978"/>
                  </a:lnTo>
                  <a:lnTo>
                    <a:pt x="149076" y="10482"/>
                  </a:lnTo>
                  <a:lnTo>
                    <a:pt x="131259" y="0"/>
                  </a:lnTo>
                  <a:close/>
                </a:path>
              </a:pathLst>
            </a:custGeom>
            <a:solidFill>
              <a:srgbClr val="E2998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2488418" y="8567066"/>
              <a:ext cx="377825" cy="43815"/>
            </a:xfrm>
            <a:custGeom>
              <a:avLst/>
              <a:gdLst/>
              <a:ahLst/>
              <a:cxnLst/>
              <a:rect l="l" t="t" r="r" b="b"/>
              <a:pathLst>
                <a:path w="377825" h="43815">
                  <a:moveTo>
                    <a:pt x="0" y="0"/>
                  </a:moveTo>
                  <a:lnTo>
                    <a:pt x="458" y="9388"/>
                  </a:lnTo>
                  <a:lnTo>
                    <a:pt x="1670" y="18688"/>
                  </a:lnTo>
                  <a:lnTo>
                    <a:pt x="5245" y="36880"/>
                  </a:lnTo>
                  <a:lnTo>
                    <a:pt x="372808" y="43522"/>
                  </a:lnTo>
                  <a:lnTo>
                    <a:pt x="376128" y="33259"/>
                  </a:lnTo>
                  <a:lnTo>
                    <a:pt x="377413" y="25993"/>
                  </a:lnTo>
                  <a:lnTo>
                    <a:pt x="376825" y="18266"/>
                  </a:lnTo>
                  <a:lnTo>
                    <a:pt x="374523" y="6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DE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9" name="object 4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87056" y="8434468"/>
              <a:ext cx="123012" cy="85547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487691" y="8564541"/>
              <a:ext cx="377825" cy="12065"/>
            </a:xfrm>
            <a:custGeom>
              <a:avLst/>
              <a:gdLst/>
              <a:ahLst/>
              <a:cxnLst/>
              <a:rect l="l" t="t" r="r" b="b"/>
              <a:pathLst>
                <a:path w="377825" h="12065">
                  <a:moveTo>
                    <a:pt x="1155" y="0"/>
                  </a:moveTo>
                  <a:lnTo>
                    <a:pt x="50" y="1028"/>
                  </a:lnTo>
                  <a:lnTo>
                    <a:pt x="0" y="3695"/>
                  </a:lnTo>
                  <a:lnTo>
                    <a:pt x="1066" y="4800"/>
                  </a:lnTo>
                  <a:lnTo>
                    <a:pt x="375246" y="11557"/>
                  </a:lnTo>
                  <a:lnTo>
                    <a:pt x="376529" y="11557"/>
                  </a:lnTo>
                  <a:lnTo>
                    <a:pt x="377647" y="10541"/>
                  </a:lnTo>
                  <a:lnTo>
                    <a:pt x="377685" y="7874"/>
                  </a:lnTo>
                  <a:lnTo>
                    <a:pt x="376618" y="6756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A3442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1" name="object 5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85743" y="8456819"/>
              <a:ext cx="357823" cy="114968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913839" y="8074752"/>
              <a:ext cx="172720" cy="405765"/>
            </a:xfrm>
            <a:custGeom>
              <a:avLst/>
              <a:gdLst/>
              <a:ahLst/>
              <a:cxnLst/>
              <a:rect l="l" t="t" r="r" b="b"/>
              <a:pathLst>
                <a:path w="172719" h="405765">
                  <a:moveTo>
                    <a:pt x="44894" y="0"/>
                  </a:moveTo>
                  <a:lnTo>
                    <a:pt x="0" y="405206"/>
                  </a:lnTo>
                  <a:lnTo>
                    <a:pt x="122618" y="378498"/>
                  </a:lnTo>
                  <a:lnTo>
                    <a:pt x="172199" y="61379"/>
                  </a:lnTo>
                  <a:lnTo>
                    <a:pt x="44894" y="0"/>
                  </a:lnTo>
                  <a:close/>
                </a:path>
              </a:pathLst>
            </a:custGeom>
            <a:solidFill>
              <a:srgbClr val="89663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1906101" y="8435406"/>
              <a:ext cx="391160" cy="173990"/>
            </a:xfrm>
            <a:custGeom>
              <a:avLst/>
              <a:gdLst/>
              <a:ahLst/>
              <a:cxnLst/>
              <a:rect l="l" t="t" r="r" b="b"/>
              <a:pathLst>
                <a:path w="391160" h="173990">
                  <a:moveTo>
                    <a:pt x="131208" y="0"/>
                  </a:moveTo>
                  <a:lnTo>
                    <a:pt x="86880" y="35382"/>
                  </a:lnTo>
                  <a:lnTo>
                    <a:pt x="59094" y="49123"/>
                  </a:lnTo>
                  <a:lnTo>
                    <a:pt x="36143" y="42976"/>
                  </a:lnTo>
                  <a:lnTo>
                    <a:pt x="6316" y="18694"/>
                  </a:lnTo>
                  <a:lnTo>
                    <a:pt x="1211" y="67364"/>
                  </a:lnTo>
                  <a:lnTo>
                    <a:pt x="0" y="99017"/>
                  </a:lnTo>
                  <a:lnTo>
                    <a:pt x="3125" y="127538"/>
                  </a:lnTo>
                  <a:lnTo>
                    <a:pt x="11028" y="166814"/>
                  </a:lnTo>
                  <a:lnTo>
                    <a:pt x="378439" y="173443"/>
                  </a:lnTo>
                  <a:lnTo>
                    <a:pt x="390979" y="132645"/>
                  </a:lnTo>
                  <a:lnTo>
                    <a:pt x="389034" y="109758"/>
                  </a:lnTo>
                  <a:lnTo>
                    <a:pt x="367091" y="96421"/>
                  </a:lnTo>
                  <a:lnTo>
                    <a:pt x="319638" y="84277"/>
                  </a:lnTo>
                  <a:lnTo>
                    <a:pt x="255295" y="63045"/>
                  </a:lnTo>
                  <a:lnTo>
                    <a:pt x="194400" y="34971"/>
                  </a:lnTo>
                  <a:lnTo>
                    <a:pt x="149017" y="10480"/>
                  </a:lnTo>
                  <a:lnTo>
                    <a:pt x="131208" y="0"/>
                  </a:lnTo>
                  <a:close/>
                </a:path>
              </a:pathLst>
            </a:custGeom>
            <a:solidFill>
              <a:srgbClr val="E2998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911782" y="8565345"/>
              <a:ext cx="377825" cy="43815"/>
            </a:xfrm>
            <a:custGeom>
              <a:avLst/>
              <a:gdLst/>
              <a:ahLst/>
              <a:cxnLst/>
              <a:rect l="l" t="t" r="r" b="b"/>
              <a:pathLst>
                <a:path w="377825" h="43815">
                  <a:moveTo>
                    <a:pt x="0" y="0"/>
                  </a:moveTo>
                  <a:lnTo>
                    <a:pt x="458" y="9380"/>
                  </a:lnTo>
                  <a:lnTo>
                    <a:pt x="1670" y="18676"/>
                  </a:lnTo>
                  <a:lnTo>
                    <a:pt x="5245" y="36868"/>
                  </a:lnTo>
                  <a:lnTo>
                    <a:pt x="372656" y="43510"/>
                  </a:lnTo>
                  <a:lnTo>
                    <a:pt x="375968" y="33253"/>
                  </a:lnTo>
                  <a:lnTo>
                    <a:pt x="377250" y="25992"/>
                  </a:lnTo>
                  <a:lnTo>
                    <a:pt x="376660" y="18265"/>
                  </a:lnTo>
                  <a:lnTo>
                    <a:pt x="374357" y="6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DE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5" name="object 5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10368" y="8432831"/>
              <a:ext cx="122941" cy="85496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911092" y="8562808"/>
              <a:ext cx="377825" cy="12065"/>
            </a:xfrm>
            <a:custGeom>
              <a:avLst/>
              <a:gdLst/>
              <a:ahLst/>
              <a:cxnLst/>
              <a:rect l="l" t="t" r="r" b="b"/>
              <a:pathLst>
                <a:path w="377825" h="12065">
                  <a:moveTo>
                    <a:pt x="1155" y="0"/>
                  </a:moveTo>
                  <a:lnTo>
                    <a:pt x="88" y="1066"/>
                  </a:lnTo>
                  <a:lnTo>
                    <a:pt x="0" y="3695"/>
                  </a:lnTo>
                  <a:lnTo>
                    <a:pt x="1066" y="4762"/>
                  </a:lnTo>
                  <a:lnTo>
                    <a:pt x="375069" y="11557"/>
                  </a:lnTo>
                  <a:lnTo>
                    <a:pt x="376351" y="11557"/>
                  </a:lnTo>
                  <a:lnTo>
                    <a:pt x="377418" y="10490"/>
                  </a:lnTo>
                  <a:lnTo>
                    <a:pt x="377507" y="7874"/>
                  </a:lnTo>
                  <a:lnTo>
                    <a:pt x="376440" y="6807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A3442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7" name="object 5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09144" y="8455130"/>
              <a:ext cx="357647" cy="11492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1804611" y="5728312"/>
              <a:ext cx="1003300" cy="788035"/>
            </a:xfrm>
            <a:custGeom>
              <a:avLst/>
              <a:gdLst/>
              <a:ahLst/>
              <a:cxnLst/>
              <a:rect l="l" t="t" r="r" b="b"/>
              <a:pathLst>
                <a:path w="1003300" h="788034">
                  <a:moveTo>
                    <a:pt x="359884" y="0"/>
                  </a:moveTo>
                  <a:lnTo>
                    <a:pt x="303080" y="846"/>
                  </a:lnTo>
                  <a:lnTo>
                    <a:pt x="239725" y="10439"/>
                  </a:lnTo>
                  <a:lnTo>
                    <a:pt x="167913" y="28953"/>
                  </a:lnTo>
                  <a:lnTo>
                    <a:pt x="119005" y="47253"/>
                  </a:lnTo>
                  <a:lnTo>
                    <a:pt x="70525" y="76254"/>
                  </a:lnTo>
                  <a:lnTo>
                    <a:pt x="0" y="126873"/>
                  </a:lnTo>
                  <a:lnTo>
                    <a:pt x="19086" y="234574"/>
                  </a:lnTo>
                  <a:lnTo>
                    <a:pt x="32821" y="294971"/>
                  </a:lnTo>
                  <a:lnTo>
                    <a:pt x="47839" y="330110"/>
                  </a:lnTo>
                  <a:lnTo>
                    <a:pt x="70777" y="362038"/>
                  </a:lnTo>
                  <a:lnTo>
                    <a:pt x="226021" y="307238"/>
                  </a:lnTo>
                  <a:lnTo>
                    <a:pt x="288302" y="787806"/>
                  </a:lnTo>
                  <a:lnTo>
                    <a:pt x="819861" y="787806"/>
                  </a:lnTo>
                  <a:lnTo>
                    <a:pt x="831888" y="468591"/>
                  </a:lnTo>
                  <a:lnTo>
                    <a:pt x="905175" y="451399"/>
                  </a:lnTo>
                  <a:lnTo>
                    <a:pt x="947412" y="436208"/>
                  </a:lnTo>
                  <a:lnTo>
                    <a:pt x="974625" y="414504"/>
                  </a:lnTo>
                  <a:lnTo>
                    <a:pt x="1002842" y="377774"/>
                  </a:lnTo>
                  <a:lnTo>
                    <a:pt x="984979" y="339000"/>
                  </a:lnTo>
                  <a:lnTo>
                    <a:pt x="944076" y="251896"/>
                  </a:lnTo>
                  <a:lnTo>
                    <a:pt x="899169" y="160284"/>
                  </a:lnTo>
                  <a:lnTo>
                    <a:pt x="869289" y="107988"/>
                  </a:lnTo>
                  <a:lnTo>
                    <a:pt x="820396" y="78435"/>
                  </a:lnTo>
                  <a:lnTo>
                    <a:pt x="746354" y="55577"/>
                  </a:lnTo>
                  <a:lnTo>
                    <a:pt x="606386" y="15811"/>
                  </a:lnTo>
                  <a:lnTo>
                    <a:pt x="416521" y="5143"/>
                  </a:lnTo>
                  <a:lnTo>
                    <a:pt x="400807" y="3049"/>
                  </a:lnTo>
                  <a:lnTo>
                    <a:pt x="359884" y="0"/>
                  </a:lnTo>
                  <a:close/>
                </a:path>
              </a:pathLst>
            </a:custGeom>
            <a:solidFill>
              <a:srgbClr val="5E477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1908601" y="6019275"/>
              <a:ext cx="758825" cy="2362200"/>
            </a:xfrm>
            <a:custGeom>
              <a:avLst/>
              <a:gdLst/>
              <a:ahLst/>
              <a:cxnLst/>
              <a:rect l="l" t="t" r="r" b="b"/>
              <a:pathLst>
                <a:path w="758825" h="2362200">
                  <a:moveTo>
                    <a:pt x="673138" y="0"/>
                  </a:moveTo>
                  <a:lnTo>
                    <a:pt x="223037" y="2667"/>
                  </a:lnTo>
                  <a:lnTo>
                    <a:pt x="208356" y="403352"/>
                  </a:lnTo>
                  <a:lnTo>
                    <a:pt x="154927" y="414032"/>
                  </a:lnTo>
                  <a:lnTo>
                    <a:pt x="111518" y="910872"/>
                  </a:lnTo>
                  <a:lnTo>
                    <a:pt x="80550" y="1277240"/>
                  </a:lnTo>
                  <a:lnTo>
                    <a:pt x="64109" y="1495856"/>
                  </a:lnTo>
                  <a:lnTo>
                    <a:pt x="60100" y="1574994"/>
                  </a:lnTo>
                  <a:lnTo>
                    <a:pt x="52085" y="1688187"/>
                  </a:lnTo>
                  <a:lnTo>
                    <a:pt x="34055" y="1913567"/>
                  </a:lnTo>
                  <a:lnTo>
                    <a:pt x="0" y="2329268"/>
                  </a:lnTo>
                  <a:lnTo>
                    <a:pt x="111315" y="2353356"/>
                  </a:lnTo>
                  <a:lnTo>
                    <a:pt x="169289" y="2361665"/>
                  </a:lnTo>
                  <a:lnTo>
                    <a:pt x="192704" y="2354445"/>
                  </a:lnTo>
                  <a:lnTo>
                    <a:pt x="200342" y="2331948"/>
                  </a:lnTo>
                  <a:lnTo>
                    <a:pt x="216787" y="2234880"/>
                  </a:lnTo>
                  <a:lnTo>
                    <a:pt x="317884" y="1615024"/>
                  </a:lnTo>
                  <a:lnTo>
                    <a:pt x="339187" y="1488956"/>
                  </a:lnTo>
                  <a:lnTo>
                    <a:pt x="359954" y="1370458"/>
                  </a:lnTo>
                  <a:lnTo>
                    <a:pt x="370017" y="1315155"/>
                  </a:lnTo>
                  <a:lnTo>
                    <a:pt x="379801" y="1263073"/>
                  </a:lnTo>
                  <a:lnTo>
                    <a:pt x="389260" y="1214655"/>
                  </a:lnTo>
                  <a:lnTo>
                    <a:pt x="398344" y="1170345"/>
                  </a:lnTo>
                  <a:lnTo>
                    <a:pt x="407006" y="1130584"/>
                  </a:lnTo>
                  <a:lnTo>
                    <a:pt x="422871" y="1066485"/>
                  </a:lnTo>
                  <a:lnTo>
                    <a:pt x="436471" y="1025903"/>
                  </a:lnTo>
                  <a:lnTo>
                    <a:pt x="447421" y="1012380"/>
                  </a:lnTo>
                  <a:lnTo>
                    <a:pt x="473233" y="1036207"/>
                  </a:lnTo>
                  <a:lnTo>
                    <a:pt x="493663" y="1182995"/>
                  </a:lnTo>
                  <a:lnTo>
                    <a:pt x="519353" y="1577704"/>
                  </a:lnTo>
                  <a:lnTo>
                    <a:pt x="560946" y="2345296"/>
                  </a:lnTo>
                  <a:lnTo>
                    <a:pt x="758609" y="2339962"/>
                  </a:lnTo>
                  <a:lnTo>
                    <a:pt x="758609" y="739914"/>
                  </a:lnTo>
                  <a:lnTo>
                    <a:pt x="731901" y="387324"/>
                  </a:lnTo>
                  <a:lnTo>
                    <a:pt x="673138" y="0"/>
                  </a:lnTo>
                  <a:close/>
                </a:path>
              </a:pathLst>
            </a:custGeom>
            <a:solidFill>
              <a:srgbClr val="A382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2199004" y="5499564"/>
              <a:ext cx="246379" cy="319405"/>
            </a:xfrm>
            <a:custGeom>
              <a:avLst/>
              <a:gdLst/>
              <a:ahLst/>
              <a:cxnLst/>
              <a:rect l="l" t="t" r="r" b="b"/>
              <a:pathLst>
                <a:path w="246380" h="319404">
                  <a:moveTo>
                    <a:pt x="49847" y="0"/>
                  </a:moveTo>
                  <a:lnTo>
                    <a:pt x="44564" y="184454"/>
                  </a:lnTo>
                  <a:lnTo>
                    <a:pt x="17253" y="226572"/>
                  </a:lnTo>
                  <a:lnTo>
                    <a:pt x="0" y="231203"/>
                  </a:lnTo>
                  <a:lnTo>
                    <a:pt x="98508" y="295424"/>
                  </a:lnTo>
                  <a:lnTo>
                    <a:pt x="156986" y="319251"/>
                  </a:lnTo>
                  <a:lnTo>
                    <a:pt x="198512" y="304860"/>
                  </a:lnTo>
                  <a:lnTo>
                    <a:pt x="246164" y="254431"/>
                  </a:lnTo>
                  <a:lnTo>
                    <a:pt x="222630" y="245414"/>
                  </a:lnTo>
                  <a:lnTo>
                    <a:pt x="217474" y="58597"/>
                  </a:lnTo>
                  <a:lnTo>
                    <a:pt x="49847" y="0"/>
                  </a:lnTo>
                  <a:close/>
                </a:path>
              </a:pathLst>
            </a:custGeom>
            <a:solidFill>
              <a:srgbClr val="89663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2248496" y="5407837"/>
              <a:ext cx="266700" cy="276225"/>
            </a:xfrm>
            <a:custGeom>
              <a:avLst/>
              <a:gdLst/>
              <a:ahLst/>
              <a:cxnLst/>
              <a:rect l="l" t="t" r="r" b="b"/>
              <a:pathLst>
                <a:path w="266700" h="276225">
                  <a:moveTo>
                    <a:pt x="171538" y="276212"/>
                  </a:moveTo>
                  <a:lnTo>
                    <a:pt x="169748" y="192392"/>
                  </a:lnTo>
                  <a:lnTo>
                    <a:pt x="0" y="132638"/>
                  </a:lnTo>
                  <a:lnTo>
                    <a:pt x="21932" y="214680"/>
                  </a:lnTo>
                  <a:lnTo>
                    <a:pt x="47104" y="256984"/>
                  </a:lnTo>
                  <a:lnTo>
                    <a:pt x="91617" y="273011"/>
                  </a:lnTo>
                  <a:lnTo>
                    <a:pt x="171538" y="276212"/>
                  </a:lnTo>
                  <a:close/>
                </a:path>
                <a:path w="266700" h="276225">
                  <a:moveTo>
                    <a:pt x="266661" y="40068"/>
                  </a:moveTo>
                  <a:lnTo>
                    <a:pt x="265671" y="20218"/>
                  </a:lnTo>
                  <a:lnTo>
                    <a:pt x="257225" y="6616"/>
                  </a:lnTo>
                  <a:lnTo>
                    <a:pt x="248856" y="825"/>
                  </a:lnTo>
                  <a:lnTo>
                    <a:pt x="242595" y="0"/>
                  </a:lnTo>
                  <a:lnTo>
                    <a:pt x="235318" y="5105"/>
                  </a:lnTo>
                  <a:lnTo>
                    <a:pt x="223901" y="17157"/>
                  </a:lnTo>
                  <a:lnTo>
                    <a:pt x="222719" y="37477"/>
                  </a:lnTo>
                  <a:lnTo>
                    <a:pt x="223304" y="50101"/>
                  </a:lnTo>
                  <a:lnTo>
                    <a:pt x="226568" y="60337"/>
                  </a:lnTo>
                  <a:lnTo>
                    <a:pt x="233387" y="73431"/>
                  </a:lnTo>
                  <a:lnTo>
                    <a:pt x="256984" y="59893"/>
                  </a:lnTo>
                  <a:lnTo>
                    <a:pt x="266661" y="40068"/>
                  </a:lnTo>
                  <a:close/>
                </a:path>
              </a:pathLst>
            </a:custGeom>
            <a:solidFill>
              <a:srgbClr val="633F1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2" name="object 6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70715" y="5252504"/>
              <a:ext cx="318593" cy="399771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2440899" y="5297653"/>
              <a:ext cx="43815" cy="121920"/>
            </a:xfrm>
            <a:custGeom>
              <a:avLst/>
              <a:gdLst/>
              <a:ahLst/>
              <a:cxnLst/>
              <a:rect l="l" t="t" r="r" b="b"/>
              <a:pathLst>
                <a:path w="43814" h="121920">
                  <a:moveTo>
                    <a:pt x="3144" y="0"/>
                  </a:moveTo>
                  <a:lnTo>
                    <a:pt x="0" y="9449"/>
                  </a:lnTo>
                  <a:lnTo>
                    <a:pt x="449" y="22978"/>
                  </a:lnTo>
                  <a:lnTo>
                    <a:pt x="1306" y="29869"/>
                  </a:lnTo>
                  <a:lnTo>
                    <a:pt x="18944" y="64659"/>
                  </a:lnTo>
                  <a:lnTo>
                    <a:pt x="29205" y="85826"/>
                  </a:lnTo>
                  <a:lnTo>
                    <a:pt x="36032" y="101982"/>
                  </a:lnTo>
                  <a:lnTo>
                    <a:pt x="43368" y="121741"/>
                  </a:lnTo>
                  <a:lnTo>
                    <a:pt x="36623" y="66694"/>
                  </a:lnTo>
                  <a:lnTo>
                    <a:pt x="31218" y="36221"/>
                  </a:lnTo>
                  <a:lnTo>
                    <a:pt x="24312" y="19409"/>
                  </a:lnTo>
                  <a:lnTo>
                    <a:pt x="13066" y="5346"/>
                  </a:lnTo>
                  <a:lnTo>
                    <a:pt x="3144" y="0"/>
                  </a:lnTo>
                  <a:close/>
                </a:path>
              </a:pathLst>
            </a:custGeom>
            <a:solidFill>
              <a:srgbClr val="19191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2385208" y="5445418"/>
              <a:ext cx="33655" cy="90805"/>
            </a:xfrm>
            <a:custGeom>
              <a:avLst/>
              <a:gdLst/>
              <a:ahLst/>
              <a:cxnLst/>
              <a:rect l="l" t="t" r="r" b="b"/>
              <a:pathLst>
                <a:path w="33655" h="90804">
                  <a:moveTo>
                    <a:pt x="2400" y="0"/>
                  </a:moveTo>
                  <a:lnTo>
                    <a:pt x="673" y="203"/>
                  </a:lnTo>
                  <a:lnTo>
                    <a:pt x="0" y="1054"/>
                  </a:lnTo>
                  <a:lnTo>
                    <a:pt x="3180" y="16288"/>
                  </a:lnTo>
                  <a:lnTo>
                    <a:pt x="8413" y="30006"/>
                  </a:lnTo>
                  <a:lnTo>
                    <a:pt x="15675" y="42767"/>
                  </a:lnTo>
                  <a:lnTo>
                    <a:pt x="24815" y="54254"/>
                  </a:lnTo>
                  <a:lnTo>
                    <a:pt x="27774" y="57416"/>
                  </a:lnTo>
                  <a:lnTo>
                    <a:pt x="29616" y="62382"/>
                  </a:lnTo>
                  <a:lnTo>
                    <a:pt x="27724" y="66192"/>
                  </a:lnTo>
                  <a:lnTo>
                    <a:pt x="22910" y="70713"/>
                  </a:lnTo>
                  <a:lnTo>
                    <a:pt x="15024" y="74498"/>
                  </a:lnTo>
                  <a:lnTo>
                    <a:pt x="8864" y="76847"/>
                  </a:lnTo>
                  <a:lnTo>
                    <a:pt x="7023" y="84099"/>
                  </a:lnTo>
                  <a:lnTo>
                    <a:pt x="7797" y="86906"/>
                  </a:lnTo>
                  <a:lnTo>
                    <a:pt x="11544" y="90119"/>
                  </a:lnTo>
                  <a:lnTo>
                    <a:pt x="12103" y="90233"/>
                  </a:lnTo>
                  <a:lnTo>
                    <a:pt x="12598" y="90093"/>
                  </a:lnTo>
                  <a:lnTo>
                    <a:pt x="13411" y="89585"/>
                  </a:lnTo>
                  <a:lnTo>
                    <a:pt x="13995" y="88899"/>
                  </a:lnTo>
                  <a:lnTo>
                    <a:pt x="13906" y="87883"/>
                  </a:lnTo>
                  <a:lnTo>
                    <a:pt x="10883" y="85280"/>
                  </a:lnTo>
                  <a:lnTo>
                    <a:pt x="10477" y="83680"/>
                  </a:lnTo>
                  <a:lnTo>
                    <a:pt x="11595" y="79286"/>
                  </a:lnTo>
                  <a:lnTo>
                    <a:pt x="14503" y="78206"/>
                  </a:lnTo>
                  <a:lnTo>
                    <a:pt x="24764" y="73418"/>
                  </a:lnTo>
                  <a:lnTo>
                    <a:pt x="30721" y="67805"/>
                  </a:lnTo>
                  <a:lnTo>
                    <a:pt x="33185" y="62636"/>
                  </a:lnTo>
                  <a:lnTo>
                    <a:pt x="30581" y="55676"/>
                  </a:lnTo>
                  <a:lnTo>
                    <a:pt x="27495" y="52362"/>
                  </a:lnTo>
                  <a:lnTo>
                    <a:pt x="18361" y="40951"/>
                  </a:lnTo>
                  <a:lnTo>
                    <a:pt x="11345" y="28625"/>
                  </a:lnTo>
                  <a:lnTo>
                    <a:pt x="6289" y="15375"/>
                  </a:lnTo>
                  <a:lnTo>
                    <a:pt x="3213" y="622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633F1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2329510" y="5541927"/>
              <a:ext cx="125095" cy="57785"/>
            </a:xfrm>
            <a:custGeom>
              <a:avLst/>
              <a:gdLst/>
              <a:ahLst/>
              <a:cxnLst/>
              <a:rect l="l" t="t" r="r" b="b"/>
              <a:pathLst>
                <a:path w="125094" h="57785">
                  <a:moveTo>
                    <a:pt x="124599" y="0"/>
                  </a:moveTo>
                  <a:lnTo>
                    <a:pt x="80697" y="13431"/>
                  </a:lnTo>
                  <a:lnTo>
                    <a:pt x="53084" y="20437"/>
                  </a:lnTo>
                  <a:lnTo>
                    <a:pt x="30078" y="23295"/>
                  </a:lnTo>
                  <a:lnTo>
                    <a:pt x="0" y="24282"/>
                  </a:lnTo>
                  <a:lnTo>
                    <a:pt x="25427" y="45338"/>
                  </a:lnTo>
                  <a:lnTo>
                    <a:pt x="42254" y="55475"/>
                  </a:lnTo>
                  <a:lnTo>
                    <a:pt x="57998" y="57499"/>
                  </a:lnTo>
                  <a:lnTo>
                    <a:pt x="80175" y="54216"/>
                  </a:lnTo>
                  <a:lnTo>
                    <a:pt x="102804" y="42937"/>
                  </a:lnTo>
                  <a:lnTo>
                    <a:pt x="116332" y="24612"/>
                  </a:lnTo>
                  <a:lnTo>
                    <a:pt x="122887" y="7535"/>
                  </a:lnTo>
                  <a:lnTo>
                    <a:pt x="1245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2161254" y="5176870"/>
              <a:ext cx="358140" cy="342900"/>
            </a:xfrm>
            <a:custGeom>
              <a:avLst/>
              <a:gdLst/>
              <a:ahLst/>
              <a:cxnLst/>
              <a:rect l="l" t="t" r="r" b="b"/>
              <a:pathLst>
                <a:path w="358139" h="342900">
                  <a:moveTo>
                    <a:pt x="170287" y="0"/>
                  </a:moveTo>
                  <a:lnTo>
                    <a:pt x="121904" y="21224"/>
                  </a:lnTo>
                  <a:lnTo>
                    <a:pt x="113983" y="34209"/>
                  </a:lnTo>
                  <a:lnTo>
                    <a:pt x="109885" y="40558"/>
                  </a:lnTo>
                  <a:lnTo>
                    <a:pt x="104937" y="46204"/>
                  </a:lnTo>
                  <a:lnTo>
                    <a:pt x="93650" y="53262"/>
                  </a:lnTo>
                  <a:lnTo>
                    <a:pt x="80634" y="57214"/>
                  </a:lnTo>
                  <a:lnTo>
                    <a:pt x="66977" y="60172"/>
                  </a:lnTo>
                  <a:lnTo>
                    <a:pt x="53769" y="64251"/>
                  </a:lnTo>
                  <a:lnTo>
                    <a:pt x="16914" y="105071"/>
                  </a:lnTo>
                  <a:lnTo>
                    <a:pt x="87" y="170837"/>
                  </a:lnTo>
                  <a:lnTo>
                    <a:pt x="0" y="219951"/>
                  </a:lnTo>
                  <a:lnTo>
                    <a:pt x="10427" y="267126"/>
                  </a:lnTo>
                  <a:lnTo>
                    <a:pt x="31953" y="309157"/>
                  </a:lnTo>
                  <a:lnTo>
                    <a:pt x="65161" y="342838"/>
                  </a:lnTo>
                  <a:lnTo>
                    <a:pt x="75491" y="317657"/>
                  </a:lnTo>
                  <a:lnTo>
                    <a:pt x="81936" y="291210"/>
                  </a:lnTo>
                  <a:lnTo>
                    <a:pt x="84397" y="264100"/>
                  </a:lnTo>
                  <a:lnTo>
                    <a:pt x="82775" y="236933"/>
                  </a:lnTo>
                  <a:lnTo>
                    <a:pt x="81656" y="228761"/>
                  </a:lnTo>
                  <a:lnTo>
                    <a:pt x="81010" y="220536"/>
                  </a:lnTo>
                  <a:lnTo>
                    <a:pt x="116853" y="191842"/>
                  </a:lnTo>
                  <a:lnTo>
                    <a:pt x="129651" y="194020"/>
                  </a:lnTo>
                  <a:lnTo>
                    <a:pt x="141921" y="197634"/>
                  </a:lnTo>
                  <a:lnTo>
                    <a:pt x="154294" y="200968"/>
                  </a:lnTo>
                  <a:lnTo>
                    <a:pt x="198655" y="188745"/>
                  </a:lnTo>
                  <a:lnTo>
                    <a:pt x="207775" y="181003"/>
                  </a:lnTo>
                  <a:lnTo>
                    <a:pt x="217497" y="174220"/>
                  </a:lnTo>
                  <a:lnTo>
                    <a:pt x="240545" y="167344"/>
                  </a:lnTo>
                  <a:lnTo>
                    <a:pt x="265384" y="167567"/>
                  </a:lnTo>
                  <a:lnTo>
                    <a:pt x="290883" y="169536"/>
                  </a:lnTo>
                  <a:lnTo>
                    <a:pt x="315909" y="167896"/>
                  </a:lnTo>
                  <a:lnTo>
                    <a:pt x="335061" y="159520"/>
                  </a:lnTo>
                  <a:lnTo>
                    <a:pt x="349976" y="144825"/>
                  </a:lnTo>
                  <a:lnTo>
                    <a:pt x="357906" y="126375"/>
                  </a:lnTo>
                  <a:lnTo>
                    <a:pt x="356105" y="106733"/>
                  </a:lnTo>
                  <a:lnTo>
                    <a:pt x="349814" y="95590"/>
                  </a:lnTo>
                  <a:lnTo>
                    <a:pt x="341735" y="85398"/>
                  </a:lnTo>
                  <a:lnTo>
                    <a:pt x="333999" y="75095"/>
                  </a:lnTo>
                  <a:lnTo>
                    <a:pt x="328736" y="63616"/>
                  </a:lnTo>
                  <a:lnTo>
                    <a:pt x="327337" y="53396"/>
                  </a:lnTo>
                  <a:lnTo>
                    <a:pt x="327127" y="42922"/>
                  </a:lnTo>
                  <a:lnTo>
                    <a:pt x="326168" y="32780"/>
                  </a:lnTo>
                  <a:lnTo>
                    <a:pt x="322526" y="23560"/>
                  </a:lnTo>
                  <a:lnTo>
                    <a:pt x="313844" y="15904"/>
                  </a:lnTo>
                  <a:lnTo>
                    <a:pt x="302398" y="12877"/>
                  </a:lnTo>
                  <a:lnTo>
                    <a:pt x="289774" y="13531"/>
                  </a:lnTo>
                  <a:lnTo>
                    <a:pt x="277555" y="16918"/>
                  </a:lnTo>
                  <a:lnTo>
                    <a:pt x="254392" y="26369"/>
                  </a:lnTo>
                  <a:lnTo>
                    <a:pt x="242599" y="29347"/>
                  </a:lnTo>
                  <a:lnTo>
                    <a:pt x="230591" y="29237"/>
                  </a:lnTo>
                  <a:lnTo>
                    <a:pt x="219140" y="25236"/>
                  </a:lnTo>
                  <a:lnTo>
                    <a:pt x="208699" y="18684"/>
                  </a:lnTo>
                  <a:lnTo>
                    <a:pt x="198530" y="11303"/>
                  </a:lnTo>
                  <a:lnTo>
                    <a:pt x="187893" y="4815"/>
                  </a:lnTo>
                  <a:lnTo>
                    <a:pt x="170287" y="0"/>
                  </a:lnTo>
                  <a:close/>
                </a:path>
              </a:pathLst>
            </a:custGeom>
            <a:solidFill>
              <a:srgbClr val="19191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7" name="object 6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86577" y="5471894"/>
              <a:ext cx="68883" cy="7557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2053742" y="6448666"/>
              <a:ext cx="594360" cy="93345"/>
            </a:xfrm>
            <a:custGeom>
              <a:avLst/>
              <a:gdLst/>
              <a:ahLst/>
              <a:cxnLst/>
              <a:rect l="l" t="t" r="r" b="b"/>
              <a:pathLst>
                <a:path w="594360" h="93345">
                  <a:moveTo>
                    <a:pt x="590677" y="2489"/>
                  </a:moveTo>
                  <a:lnTo>
                    <a:pt x="590232" y="673"/>
                  </a:lnTo>
                  <a:lnTo>
                    <a:pt x="589432" y="0"/>
                  </a:lnTo>
                  <a:lnTo>
                    <a:pt x="539597" y="10261"/>
                  </a:lnTo>
                  <a:lnTo>
                    <a:pt x="483806" y="17487"/>
                  </a:lnTo>
                  <a:lnTo>
                    <a:pt x="423113" y="22390"/>
                  </a:lnTo>
                  <a:lnTo>
                    <a:pt x="359638" y="25285"/>
                  </a:lnTo>
                  <a:lnTo>
                    <a:pt x="295503" y="26543"/>
                  </a:lnTo>
                  <a:lnTo>
                    <a:pt x="232867" y="26504"/>
                  </a:lnTo>
                  <a:lnTo>
                    <a:pt x="173863" y="25501"/>
                  </a:lnTo>
                  <a:lnTo>
                    <a:pt x="120611" y="23901"/>
                  </a:lnTo>
                  <a:lnTo>
                    <a:pt x="75247" y="22047"/>
                  </a:lnTo>
                  <a:lnTo>
                    <a:pt x="6883" y="18313"/>
                  </a:lnTo>
                  <a:lnTo>
                    <a:pt x="6134" y="19024"/>
                  </a:lnTo>
                  <a:lnTo>
                    <a:pt x="60286" y="24752"/>
                  </a:lnTo>
                  <a:lnTo>
                    <a:pt x="116928" y="27190"/>
                  </a:lnTo>
                  <a:lnTo>
                    <a:pt x="187375" y="29235"/>
                  </a:lnTo>
                  <a:lnTo>
                    <a:pt x="266852" y="30086"/>
                  </a:lnTo>
                  <a:lnTo>
                    <a:pt x="324840" y="29565"/>
                  </a:lnTo>
                  <a:lnTo>
                    <a:pt x="383260" y="27838"/>
                  </a:lnTo>
                  <a:lnTo>
                    <a:pt x="440512" y="24650"/>
                  </a:lnTo>
                  <a:lnTo>
                    <a:pt x="494995" y="19723"/>
                  </a:lnTo>
                  <a:lnTo>
                    <a:pt x="545096" y="12801"/>
                  </a:lnTo>
                  <a:lnTo>
                    <a:pt x="590105" y="3429"/>
                  </a:lnTo>
                  <a:lnTo>
                    <a:pt x="590677" y="2489"/>
                  </a:lnTo>
                  <a:close/>
                </a:path>
                <a:path w="594360" h="93345">
                  <a:moveTo>
                    <a:pt x="593966" y="70650"/>
                  </a:moveTo>
                  <a:lnTo>
                    <a:pt x="593521" y="68783"/>
                  </a:lnTo>
                  <a:lnTo>
                    <a:pt x="592772" y="68389"/>
                  </a:lnTo>
                  <a:lnTo>
                    <a:pt x="591705" y="68440"/>
                  </a:lnTo>
                  <a:lnTo>
                    <a:pt x="543636" y="77228"/>
                  </a:lnTo>
                  <a:lnTo>
                    <a:pt x="487895" y="83362"/>
                  </a:lnTo>
                  <a:lnTo>
                    <a:pt x="426732" y="87210"/>
                  </a:lnTo>
                  <a:lnTo>
                    <a:pt x="362381" y="89115"/>
                  </a:lnTo>
                  <a:lnTo>
                    <a:pt x="297091" y="89446"/>
                  </a:lnTo>
                  <a:lnTo>
                    <a:pt x="233095" y="88569"/>
                  </a:lnTo>
                  <a:lnTo>
                    <a:pt x="172643" y="86829"/>
                  </a:lnTo>
                  <a:lnTo>
                    <a:pt x="117970" y="84582"/>
                  </a:lnTo>
                  <a:lnTo>
                    <a:pt x="71323" y="82194"/>
                  </a:lnTo>
                  <a:lnTo>
                    <a:pt x="1905" y="77762"/>
                  </a:lnTo>
                  <a:lnTo>
                    <a:pt x="838" y="77546"/>
                  </a:lnTo>
                  <a:lnTo>
                    <a:pt x="127" y="78384"/>
                  </a:lnTo>
                  <a:lnTo>
                    <a:pt x="48641" y="84289"/>
                  </a:lnTo>
                  <a:lnTo>
                    <a:pt x="99568" y="87096"/>
                  </a:lnTo>
                  <a:lnTo>
                    <a:pt x="163474" y="89890"/>
                  </a:lnTo>
                  <a:lnTo>
                    <a:pt x="236385" y="92024"/>
                  </a:lnTo>
                  <a:lnTo>
                    <a:pt x="314312" y="92875"/>
                  </a:lnTo>
                  <a:lnTo>
                    <a:pt x="365988" y="92443"/>
                  </a:lnTo>
                  <a:lnTo>
                    <a:pt x="417017" y="91008"/>
                  </a:lnTo>
                  <a:lnTo>
                    <a:pt x="466293" y="88404"/>
                  </a:lnTo>
                  <a:lnTo>
                    <a:pt x="512699" y="84467"/>
                  </a:lnTo>
                  <a:lnTo>
                    <a:pt x="555142" y="78981"/>
                  </a:lnTo>
                  <a:lnTo>
                    <a:pt x="593432" y="71589"/>
                  </a:lnTo>
                  <a:lnTo>
                    <a:pt x="593966" y="70650"/>
                  </a:lnTo>
                  <a:close/>
                </a:path>
              </a:pathLst>
            </a:custGeom>
            <a:solidFill>
              <a:srgbClr val="5E477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9" name="object 6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35655" y="6536780"/>
              <a:ext cx="168020" cy="19433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26493" y="6535092"/>
              <a:ext cx="137883" cy="191757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2187994" y="6060262"/>
              <a:ext cx="370205" cy="973455"/>
            </a:xfrm>
            <a:custGeom>
              <a:avLst/>
              <a:gdLst/>
              <a:ahLst/>
              <a:cxnLst/>
              <a:rect l="l" t="t" r="r" b="b"/>
              <a:pathLst>
                <a:path w="370205" h="973454">
                  <a:moveTo>
                    <a:pt x="239217" y="480352"/>
                  </a:moveTo>
                  <a:lnTo>
                    <a:pt x="238455" y="479552"/>
                  </a:lnTo>
                  <a:lnTo>
                    <a:pt x="236550" y="479501"/>
                  </a:lnTo>
                  <a:lnTo>
                    <a:pt x="235788" y="480263"/>
                  </a:lnTo>
                  <a:lnTo>
                    <a:pt x="226453" y="818349"/>
                  </a:lnTo>
                  <a:lnTo>
                    <a:pt x="171475" y="864146"/>
                  </a:lnTo>
                  <a:lnTo>
                    <a:pt x="177749" y="480301"/>
                  </a:lnTo>
                  <a:lnTo>
                    <a:pt x="176999" y="479552"/>
                  </a:lnTo>
                  <a:lnTo>
                    <a:pt x="175082" y="479501"/>
                  </a:lnTo>
                  <a:lnTo>
                    <a:pt x="174332" y="480263"/>
                  </a:lnTo>
                  <a:lnTo>
                    <a:pt x="166281" y="972337"/>
                  </a:lnTo>
                  <a:lnTo>
                    <a:pt x="167043" y="973099"/>
                  </a:lnTo>
                  <a:lnTo>
                    <a:pt x="168021" y="973137"/>
                  </a:lnTo>
                  <a:lnTo>
                    <a:pt x="168948" y="973137"/>
                  </a:lnTo>
                  <a:lnTo>
                    <a:pt x="169710" y="972388"/>
                  </a:lnTo>
                  <a:lnTo>
                    <a:pt x="171411" y="867498"/>
                  </a:lnTo>
                  <a:lnTo>
                    <a:pt x="172021" y="867638"/>
                  </a:lnTo>
                  <a:lnTo>
                    <a:pt x="173126" y="867244"/>
                  </a:lnTo>
                  <a:lnTo>
                    <a:pt x="229616" y="820178"/>
                  </a:lnTo>
                  <a:lnTo>
                    <a:pt x="229882" y="819200"/>
                  </a:lnTo>
                  <a:lnTo>
                    <a:pt x="239217" y="480352"/>
                  </a:lnTo>
                  <a:close/>
                </a:path>
                <a:path w="370205" h="973454">
                  <a:moveTo>
                    <a:pt x="370090" y="258813"/>
                  </a:moveTo>
                  <a:lnTo>
                    <a:pt x="370052" y="257175"/>
                  </a:lnTo>
                  <a:lnTo>
                    <a:pt x="366623" y="147231"/>
                  </a:lnTo>
                  <a:lnTo>
                    <a:pt x="366623" y="257175"/>
                  </a:lnTo>
                  <a:lnTo>
                    <a:pt x="205968" y="338493"/>
                  </a:lnTo>
                  <a:lnTo>
                    <a:pt x="13462" y="278942"/>
                  </a:lnTo>
                  <a:lnTo>
                    <a:pt x="3505" y="3467"/>
                  </a:lnTo>
                  <a:lnTo>
                    <a:pt x="358711" y="3467"/>
                  </a:lnTo>
                  <a:lnTo>
                    <a:pt x="366623" y="257175"/>
                  </a:lnTo>
                  <a:lnTo>
                    <a:pt x="366623" y="147231"/>
                  </a:lnTo>
                  <a:lnTo>
                    <a:pt x="362140" y="3467"/>
                  </a:lnTo>
                  <a:lnTo>
                    <a:pt x="362051" y="762"/>
                  </a:lnTo>
                  <a:lnTo>
                    <a:pt x="361289" y="0"/>
                  </a:lnTo>
                  <a:lnTo>
                    <a:pt x="1727" y="0"/>
                  </a:lnTo>
                  <a:lnTo>
                    <a:pt x="482" y="533"/>
                  </a:lnTo>
                  <a:lnTo>
                    <a:pt x="0" y="1778"/>
                  </a:lnTo>
                  <a:lnTo>
                    <a:pt x="9994" y="278942"/>
                  </a:lnTo>
                  <a:lnTo>
                    <a:pt x="10083" y="281038"/>
                  </a:lnTo>
                  <a:lnTo>
                    <a:pt x="10579" y="281660"/>
                  </a:lnTo>
                  <a:lnTo>
                    <a:pt x="205905" y="342049"/>
                  </a:lnTo>
                  <a:lnTo>
                    <a:pt x="206108" y="342049"/>
                  </a:lnTo>
                  <a:lnTo>
                    <a:pt x="206857" y="341833"/>
                  </a:lnTo>
                  <a:lnTo>
                    <a:pt x="213448" y="338493"/>
                  </a:lnTo>
                  <a:lnTo>
                    <a:pt x="369112" y="259702"/>
                  </a:lnTo>
                  <a:lnTo>
                    <a:pt x="369735" y="259435"/>
                  </a:lnTo>
                  <a:lnTo>
                    <a:pt x="370090" y="258813"/>
                  </a:lnTo>
                  <a:close/>
                </a:path>
              </a:pathLst>
            </a:custGeom>
            <a:solidFill>
              <a:srgbClr val="5E477A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2120811" y="5727915"/>
              <a:ext cx="461009" cy="297815"/>
            </a:xfrm>
            <a:custGeom>
              <a:avLst/>
              <a:gdLst/>
              <a:ahLst/>
              <a:cxnLst/>
              <a:rect l="l" t="t" r="r" b="b"/>
              <a:pathLst>
                <a:path w="461010" h="297814">
                  <a:moveTo>
                    <a:pt x="59918" y="297535"/>
                  </a:moveTo>
                  <a:lnTo>
                    <a:pt x="47942" y="0"/>
                  </a:lnTo>
                  <a:lnTo>
                    <a:pt x="0" y="571"/>
                  </a:lnTo>
                  <a:lnTo>
                    <a:pt x="10833" y="294030"/>
                  </a:lnTo>
                  <a:lnTo>
                    <a:pt x="59918" y="297535"/>
                  </a:lnTo>
                  <a:close/>
                </a:path>
                <a:path w="461010" h="297814">
                  <a:moveTo>
                    <a:pt x="460921" y="291363"/>
                  </a:moveTo>
                  <a:lnTo>
                    <a:pt x="427532" y="56629"/>
                  </a:lnTo>
                  <a:lnTo>
                    <a:pt x="382460" y="41605"/>
                  </a:lnTo>
                  <a:lnTo>
                    <a:pt x="413512" y="295033"/>
                  </a:lnTo>
                  <a:lnTo>
                    <a:pt x="460921" y="291363"/>
                  </a:lnTo>
                  <a:close/>
                </a:path>
              </a:pathLst>
            </a:custGeom>
            <a:solidFill>
              <a:srgbClr val="A382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3" name="object 7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87723" y="6853623"/>
              <a:ext cx="224655" cy="34745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182707" y="6090586"/>
              <a:ext cx="149545" cy="100147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2022871" y="6029158"/>
              <a:ext cx="282575" cy="238125"/>
            </a:xfrm>
            <a:custGeom>
              <a:avLst/>
              <a:gdLst/>
              <a:ahLst/>
              <a:cxnLst/>
              <a:rect l="l" t="t" r="r" b="b"/>
              <a:pathLst>
                <a:path w="282575" h="238125">
                  <a:moveTo>
                    <a:pt x="19367" y="0"/>
                  </a:moveTo>
                  <a:lnTo>
                    <a:pt x="0" y="87884"/>
                  </a:lnTo>
                  <a:lnTo>
                    <a:pt x="99339" y="126466"/>
                  </a:lnTo>
                  <a:lnTo>
                    <a:pt x="109376" y="157758"/>
                  </a:lnTo>
                  <a:lnTo>
                    <a:pt x="123817" y="179779"/>
                  </a:lnTo>
                  <a:lnTo>
                    <a:pt x="152647" y="202960"/>
                  </a:lnTo>
                  <a:lnTo>
                    <a:pt x="205854" y="237731"/>
                  </a:lnTo>
                  <a:lnTo>
                    <a:pt x="282333" y="164426"/>
                  </a:lnTo>
                  <a:lnTo>
                    <a:pt x="256016" y="135993"/>
                  </a:lnTo>
                  <a:lnTo>
                    <a:pt x="236642" y="114122"/>
                  </a:lnTo>
                  <a:lnTo>
                    <a:pt x="225145" y="99301"/>
                  </a:lnTo>
                  <a:lnTo>
                    <a:pt x="225793" y="89276"/>
                  </a:lnTo>
                  <a:lnTo>
                    <a:pt x="232117" y="77812"/>
                  </a:lnTo>
                  <a:lnTo>
                    <a:pt x="237061" y="68054"/>
                  </a:lnTo>
                  <a:lnTo>
                    <a:pt x="233565" y="63144"/>
                  </a:lnTo>
                  <a:lnTo>
                    <a:pt x="205319" y="59242"/>
                  </a:lnTo>
                  <a:lnTo>
                    <a:pt x="184759" y="57262"/>
                  </a:lnTo>
                  <a:lnTo>
                    <a:pt x="161856" y="56595"/>
                  </a:lnTo>
                  <a:lnTo>
                    <a:pt x="126580" y="56629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89663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6" name="object 7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177992" y="5869980"/>
              <a:ext cx="346804" cy="42118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747760" y="6362994"/>
              <a:ext cx="71755" cy="1659889"/>
            </a:xfrm>
            <a:custGeom>
              <a:avLst/>
              <a:gdLst/>
              <a:ahLst/>
              <a:cxnLst/>
              <a:rect l="l" t="t" r="r" b="b"/>
              <a:pathLst>
                <a:path w="71755" h="1659890">
                  <a:moveTo>
                    <a:pt x="35826" y="0"/>
                  </a:moveTo>
                  <a:lnTo>
                    <a:pt x="21918" y="2826"/>
                  </a:lnTo>
                  <a:lnTo>
                    <a:pt x="10526" y="10521"/>
                  </a:lnTo>
                  <a:lnTo>
                    <a:pt x="2827" y="21913"/>
                  </a:lnTo>
                  <a:lnTo>
                    <a:pt x="0" y="35826"/>
                  </a:lnTo>
                  <a:lnTo>
                    <a:pt x="0" y="1623491"/>
                  </a:lnTo>
                  <a:lnTo>
                    <a:pt x="2827" y="1637399"/>
                  </a:lnTo>
                  <a:lnTo>
                    <a:pt x="10526" y="1648791"/>
                  </a:lnTo>
                  <a:lnTo>
                    <a:pt x="21918" y="1656490"/>
                  </a:lnTo>
                  <a:lnTo>
                    <a:pt x="35826" y="1659318"/>
                  </a:lnTo>
                  <a:lnTo>
                    <a:pt x="49734" y="1656492"/>
                  </a:lnTo>
                  <a:lnTo>
                    <a:pt x="61126" y="1648796"/>
                  </a:lnTo>
                  <a:lnTo>
                    <a:pt x="68825" y="1637405"/>
                  </a:lnTo>
                  <a:lnTo>
                    <a:pt x="71653" y="1623491"/>
                  </a:lnTo>
                  <a:lnTo>
                    <a:pt x="71653" y="35826"/>
                  </a:lnTo>
                  <a:lnTo>
                    <a:pt x="68825" y="21913"/>
                  </a:lnTo>
                  <a:lnTo>
                    <a:pt x="61126" y="10521"/>
                  </a:lnTo>
                  <a:lnTo>
                    <a:pt x="49734" y="2826"/>
                  </a:lnTo>
                  <a:lnTo>
                    <a:pt x="35826" y="0"/>
                  </a:lnTo>
                  <a:close/>
                </a:path>
              </a:pathLst>
            </a:custGeom>
            <a:solidFill>
              <a:srgbClr val="00284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1536750" y="6079655"/>
              <a:ext cx="494030" cy="2524125"/>
            </a:xfrm>
            <a:custGeom>
              <a:avLst/>
              <a:gdLst/>
              <a:ahLst/>
              <a:cxnLst/>
              <a:rect l="l" t="t" r="r" b="b"/>
              <a:pathLst>
                <a:path w="494030" h="2524125">
                  <a:moveTo>
                    <a:pt x="416458" y="0"/>
                  </a:moveTo>
                  <a:lnTo>
                    <a:pt x="340055" y="0"/>
                  </a:lnTo>
                  <a:lnTo>
                    <a:pt x="340055" y="59270"/>
                  </a:lnTo>
                  <a:lnTo>
                    <a:pt x="331584" y="96812"/>
                  </a:lnTo>
                  <a:lnTo>
                    <a:pt x="316090" y="146545"/>
                  </a:lnTo>
                  <a:lnTo>
                    <a:pt x="296468" y="190080"/>
                  </a:lnTo>
                  <a:lnTo>
                    <a:pt x="272910" y="220941"/>
                  </a:lnTo>
                  <a:lnTo>
                    <a:pt x="252717" y="229603"/>
                  </a:lnTo>
                  <a:lnTo>
                    <a:pt x="237693" y="229603"/>
                  </a:lnTo>
                  <a:lnTo>
                    <a:pt x="189179" y="191541"/>
                  </a:lnTo>
                  <a:lnTo>
                    <a:pt x="164744" y="149517"/>
                  </a:lnTo>
                  <a:lnTo>
                    <a:pt x="143929" y="101498"/>
                  </a:lnTo>
                  <a:lnTo>
                    <a:pt x="129451" y="59270"/>
                  </a:lnTo>
                  <a:lnTo>
                    <a:pt x="340055" y="59270"/>
                  </a:lnTo>
                  <a:lnTo>
                    <a:pt x="340055" y="0"/>
                  </a:lnTo>
                  <a:lnTo>
                    <a:pt x="48437" y="0"/>
                  </a:lnTo>
                  <a:lnTo>
                    <a:pt x="48437" y="59270"/>
                  </a:lnTo>
                  <a:lnTo>
                    <a:pt x="80581" y="59270"/>
                  </a:lnTo>
                  <a:lnTo>
                    <a:pt x="88366" y="85559"/>
                  </a:lnTo>
                  <a:lnTo>
                    <a:pt x="106540" y="135293"/>
                  </a:lnTo>
                  <a:lnTo>
                    <a:pt x="131203" y="187223"/>
                  </a:lnTo>
                  <a:lnTo>
                    <a:pt x="162509" y="233743"/>
                  </a:lnTo>
                  <a:lnTo>
                    <a:pt x="200596" y="267233"/>
                  </a:lnTo>
                  <a:lnTo>
                    <a:pt x="208026" y="269367"/>
                  </a:lnTo>
                  <a:lnTo>
                    <a:pt x="208026" y="415239"/>
                  </a:lnTo>
                  <a:lnTo>
                    <a:pt x="284556" y="415239"/>
                  </a:lnTo>
                  <a:lnTo>
                    <a:pt x="284556" y="269748"/>
                  </a:lnTo>
                  <a:lnTo>
                    <a:pt x="285013" y="269621"/>
                  </a:lnTo>
                  <a:lnTo>
                    <a:pt x="317233" y="241808"/>
                  </a:lnTo>
                  <a:lnTo>
                    <a:pt x="342925" y="201980"/>
                  </a:lnTo>
                  <a:lnTo>
                    <a:pt x="362724" y="155511"/>
                  </a:lnTo>
                  <a:lnTo>
                    <a:pt x="377266" y="107746"/>
                  </a:lnTo>
                  <a:lnTo>
                    <a:pt x="387210" y="64033"/>
                  </a:lnTo>
                  <a:lnTo>
                    <a:pt x="388035" y="59270"/>
                  </a:lnTo>
                  <a:lnTo>
                    <a:pt x="416458" y="59270"/>
                  </a:lnTo>
                  <a:lnTo>
                    <a:pt x="416458" y="0"/>
                  </a:lnTo>
                  <a:close/>
                </a:path>
                <a:path w="494030" h="2524125">
                  <a:moveTo>
                    <a:pt x="493649" y="2366365"/>
                  </a:moveTo>
                  <a:lnTo>
                    <a:pt x="490677" y="1955736"/>
                  </a:lnTo>
                  <a:lnTo>
                    <a:pt x="322097" y="1876856"/>
                  </a:lnTo>
                  <a:lnTo>
                    <a:pt x="296760" y="1870176"/>
                  </a:lnTo>
                  <a:lnTo>
                    <a:pt x="296760" y="1753997"/>
                  </a:lnTo>
                  <a:lnTo>
                    <a:pt x="296760" y="1753768"/>
                  </a:lnTo>
                  <a:lnTo>
                    <a:pt x="280949" y="1753997"/>
                  </a:lnTo>
                  <a:lnTo>
                    <a:pt x="212788" y="1753997"/>
                  </a:lnTo>
                  <a:lnTo>
                    <a:pt x="196888" y="1753768"/>
                  </a:lnTo>
                  <a:lnTo>
                    <a:pt x="196888" y="1869338"/>
                  </a:lnTo>
                  <a:lnTo>
                    <a:pt x="168313" y="1876856"/>
                  </a:lnTo>
                  <a:lnTo>
                    <a:pt x="17538" y="1930895"/>
                  </a:lnTo>
                  <a:lnTo>
                    <a:pt x="0" y="1956015"/>
                  </a:lnTo>
                  <a:lnTo>
                    <a:pt x="2959" y="2366035"/>
                  </a:lnTo>
                  <a:lnTo>
                    <a:pt x="217233" y="2513673"/>
                  </a:lnTo>
                  <a:lnTo>
                    <a:pt x="255841" y="2523909"/>
                  </a:lnTo>
                  <a:lnTo>
                    <a:pt x="275602" y="2520950"/>
                  </a:lnTo>
                  <a:lnTo>
                    <a:pt x="475665" y="2399093"/>
                  </a:lnTo>
                  <a:lnTo>
                    <a:pt x="492467" y="2376093"/>
                  </a:lnTo>
                  <a:lnTo>
                    <a:pt x="493649" y="2366365"/>
                  </a:lnTo>
                  <a:close/>
                </a:path>
              </a:pathLst>
            </a:custGeom>
            <a:solidFill>
              <a:srgbClr val="60A3C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1646019" y="5846753"/>
              <a:ext cx="499745" cy="303530"/>
            </a:xfrm>
            <a:custGeom>
              <a:avLst/>
              <a:gdLst/>
              <a:ahLst/>
              <a:cxnLst/>
              <a:rect l="l" t="t" r="r" b="b"/>
              <a:pathLst>
                <a:path w="499744" h="303529">
                  <a:moveTo>
                    <a:pt x="120919" y="0"/>
                  </a:moveTo>
                  <a:lnTo>
                    <a:pt x="51679" y="32563"/>
                  </a:lnTo>
                  <a:lnTo>
                    <a:pt x="0" y="158734"/>
                  </a:lnTo>
                  <a:lnTo>
                    <a:pt x="59725" y="222818"/>
                  </a:lnTo>
                  <a:lnTo>
                    <a:pt x="224132" y="267777"/>
                  </a:lnTo>
                  <a:lnTo>
                    <a:pt x="394888" y="294270"/>
                  </a:lnTo>
                  <a:lnTo>
                    <a:pt x="473659" y="302955"/>
                  </a:lnTo>
                  <a:lnTo>
                    <a:pt x="499338" y="249869"/>
                  </a:lnTo>
                  <a:lnTo>
                    <a:pt x="254535" y="69587"/>
                  </a:lnTo>
                  <a:lnTo>
                    <a:pt x="120919" y="0"/>
                  </a:lnTo>
                  <a:close/>
                </a:path>
              </a:pathLst>
            </a:custGeom>
            <a:solidFill>
              <a:srgbClr val="89663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5256326" y="7591704"/>
              <a:ext cx="1424305" cy="1010919"/>
            </a:xfrm>
            <a:custGeom>
              <a:avLst/>
              <a:gdLst/>
              <a:ahLst/>
              <a:cxnLst/>
              <a:rect l="l" t="t" r="r" b="b"/>
              <a:pathLst>
                <a:path w="1424304" h="1010920">
                  <a:moveTo>
                    <a:pt x="1424012" y="23050"/>
                  </a:moveTo>
                  <a:lnTo>
                    <a:pt x="1384503" y="0"/>
                  </a:lnTo>
                  <a:lnTo>
                    <a:pt x="941717" y="476631"/>
                  </a:lnTo>
                  <a:lnTo>
                    <a:pt x="917816" y="204127"/>
                  </a:lnTo>
                  <a:lnTo>
                    <a:pt x="430555" y="204127"/>
                  </a:lnTo>
                  <a:lnTo>
                    <a:pt x="420700" y="316344"/>
                  </a:lnTo>
                  <a:lnTo>
                    <a:pt x="414985" y="311721"/>
                  </a:lnTo>
                  <a:lnTo>
                    <a:pt x="414985" y="381406"/>
                  </a:lnTo>
                  <a:lnTo>
                    <a:pt x="383044" y="745401"/>
                  </a:lnTo>
                  <a:lnTo>
                    <a:pt x="324027" y="730567"/>
                  </a:lnTo>
                  <a:lnTo>
                    <a:pt x="282105" y="711060"/>
                  </a:lnTo>
                  <a:lnTo>
                    <a:pt x="239014" y="685482"/>
                  </a:lnTo>
                  <a:lnTo>
                    <a:pt x="196532" y="654837"/>
                  </a:lnTo>
                  <a:lnTo>
                    <a:pt x="156451" y="620115"/>
                  </a:lnTo>
                  <a:lnTo>
                    <a:pt x="120535" y="582333"/>
                  </a:lnTo>
                  <a:lnTo>
                    <a:pt x="90563" y="542480"/>
                  </a:lnTo>
                  <a:lnTo>
                    <a:pt x="68326" y="501573"/>
                  </a:lnTo>
                  <a:lnTo>
                    <a:pt x="54698" y="456399"/>
                  </a:lnTo>
                  <a:lnTo>
                    <a:pt x="54279" y="414502"/>
                  </a:lnTo>
                  <a:lnTo>
                    <a:pt x="67043" y="376021"/>
                  </a:lnTo>
                  <a:lnTo>
                    <a:pt x="92951" y="341096"/>
                  </a:lnTo>
                  <a:lnTo>
                    <a:pt x="123037" y="315188"/>
                  </a:lnTo>
                  <a:lnTo>
                    <a:pt x="188214" y="286397"/>
                  </a:lnTo>
                  <a:lnTo>
                    <a:pt x="223100" y="283540"/>
                  </a:lnTo>
                  <a:lnTo>
                    <a:pt x="288061" y="297116"/>
                  </a:lnTo>
                  <a:lnTo>
                    <a:pt x="346062" y="326555"/>
                  </a:lnTo>
                  <a:lnTo>
                    <a:pt x="392899" y="361086"/>
                  </a:lnTo>
                  <a:lnTo>
                    <a:pt x="414985" y="381406"/>
                  </a:lnTo>
                  <a:lnTo>
                    <a:pt x="414985" y="311721"/>
                  </a:lnTo>
                  <a:lnTo>
                    <a:pt x="399338" y="299034"/>
                  </a:lnTo>
                  <a:lnTo>
                    <a:pt x="348996" y="267157"/>
                  </a:lnTo>
                  <a:lnTo>
                    <a:pt x="290093" y="242176"/>
                  </a:lnTo>
                  <a:lnTo>
                    <a:pt x="224967" y="230898"/>
                  </a:lnTo>
                  <a:lnTo>
                    <a:pt x="178892" y="234429"/>
                  </a:lnTo>
                  <a:lnTo>
                    <a:pt x="135191" y="247840"/>
                  </a:lnTo>
                  <a:lnTo>
                    <a:pt x="93967" y="271106"/>
                  </a:lnTo>
                  <a:lnTo>
                    <a:pt x="55346" y="304190"/>
                  </a:lnTo>
                  <a:lnTo>
                    <a:pt x="25603" y="342011"/>
                  </a:lnTo>
                  <a:lnTo>
                    <a:pt x="7137" y="383146"/>
                  </a:lnTo>
                  <a:lnTo>
                    <a:pt x="0" y="427189"/>
                  </a:lnTo>
                  <a:lnTo>
                    <a:pt x="4254" y="473773"/>
                  </a:lnTo>
                  <a:lnTo>
                    <a:pt x="19977" y="522490"/>
                  </a:lnTo>
                  <a:lnTo>
                    <a:pt x="42684" y="565378"/>
                  </a:lnTo>
                  <a:lnTo>
                    <a:pt x="72377" y="606856"/>
                  </a:lnTo>
                  <a:lnTo>
                    <a:pt x="107683" y="646188"/>
                  </a:lnTo>
                  <a:lnTo>
                    <a:pt x="147256" y="682637"/>
                  </a:lnTo>
                  <a:lnTo>
                    <a:pt x="189725" y="715479"/>
                  </a:lnTo>
                  <a:lnTo>
                    <a:pt x="233705" y="743991"/>
                  </a:lnTo>
                  <a:lnTo>
                    <a:pt x="277850" y="767422"/>
                  </a:lnTo>
                  <a:lnTo>
                    <a:pt x="320802" y="785075"/>
                  </a:lnTo>
                  <a:lnTo>
                    <a:pt x="361162" y="796201"/>
                  </a:lnTo>
                  <a:lnTo>
                    <a:pt x="378421" y="798042"/>
                  </a:lnTo>
                  <a:lnTo>
                    <a:pt x="364769" y="953706"/>
                  </a:lnTo>
                  <a:lnTo>
                    <a:pt x="367461" y="975550"/>
                  </a:lnTo>
                  <a:lnTo>
                    <a:pt x="378345" y="993724"/>
                  </a:lnTo>
                  <a:lnTo>
                    <a:pt x="395490" y="1006144"/>
                  </a:lnTo>
                  <a:lnTo>
                    <a:pt x="417029" y="1010754"/>
                  </a:lnTo>
                  <a:lnTo>
                    <a:pt x="931329" y="1010754"/>
                  </a:lnTo>
                  <a:lnTo>
                    <a:pt x="952855" y="1006144"/>
                  </a:lnTo>
                  <a:lnTo>
                    <a:pt x="970013" y="993724"/>
                  </a:lnTo>
                  <a:lnTo>
                    <a:pt x="980884" y="975550"/>
                  </a:lnTo>
                  <a:lnTo>
                    <a:pt x="983589" y="953706"/>
                  </a:lnTo>
                  <a:lnTo>
                    <a:pt x="963383" y="723455"/>
                  </a:lnTo>
                  <a:lnTo>
                    <a:pt x="1424012" y="23050"/>
                  </a:lnTo>
                  <a:close/>
                </a:path>
              </a:pathLst>
            </a:custGeom>
            <a:solidFill>
              <a:srgbClr val="A3442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1" name="object 8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614187" y="7416891"/>
              <a:ext cx="251847" cy="2192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8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32A0F8-A524-F6E3-8DE1-13E37739EE90}"/>
              </a:ext>
            </a:extLst>
          </p:cNvPr>
          <p:cNvSpPr txBox="1"/>
          <p:nvPr/>
        </p:nvSpPr>
        <p:spPr>
          <a:xfrm>
            <a:off x="311727" y="789708"/>
            <a:ext cx="71489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1.01.2024 | 5-10 PM | Charlottesville, VA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AB1B4-95E6-A837-515E-4D0D15E73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2" t="18418" r="21295" b="12230"/>
          <a:stretch/>
        </p:blipFill>
        <p:spPr>
          <a:xfrm>
            <a:off x="2169055" y="2316865"/>
            <a:ext cx="3434290" cy="4333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D12125-75BE-5AEB-4D1D-860510741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896" y="7599762"/>
            <a:ext cx="3337859" cy="3337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1FEEFF-618B-1A1F-49FB-904A37AC3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2435" y="7599761"/>
            <a:ext cx="3337860" cy="3337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BEB46B-290A-FFB7-F555-FEE15BDF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864823" y="-879221"/>
            <a:ext cx="3337859" cy="3337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48FE4A-F1CC-362C-8B64-5E82AAE26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285508" y="-879222"/>
            <a:ext cx="3337860" cy="33378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24EC46-3952-76C1-0DE0-01CBE0F9B841}"/>
              </a:ext>
            </a:extLst>
          </p:cNvPr>
          <p:cNvSpPr txBox="1"/>
          <p:nvPr/>
        </p:nvSpPr>
        <p:spPr>
          <a:xfrm>
            <a:off x="464127" y="6417085"/>
            <a:ext cx="7148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Event description goes here. Give a few sentences about the event and what it’s trying to promote. This is also an opportunity to tie in the values of your organization.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5664AD-898A-6198-7A6E-6F1FA5E74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8" y="7741535"/>
            <a:ext cx="2029868" cy="54505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7AA6BF-208C-B453-5BD3-7586ABA48853}"/>
              </a:ext>
            </a:extLst>
          </p:cNvPr>
          <p:cNvCxnSpPr/>
          <p:nvPr/>
        </p:nvCxnSpPr>
        <p:spPr>
          <a:xfrm>
            <a:off x="4010617" y="7741535"/>
            <a:ext cx="0" cy="565129"/>
          </a:xfrm>
          <a:prstGeom prst="line">
            <a:avLst/>
          </a:prstGeom>
          <a:ln w="19050">
            <a:solidFill>
              <a:srgbClr val="E2F0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2F384AC-B3E5-E706-B283-3FBC843F172E}"/>
              </a:ext>
            </a:extLst>
          </p:cNvPr>
          <p:cNvSpPr txBox="1"/>
          <p:nvPr/>
        </p:nvSpPr>
        <p:spPr>
          <a:xfrm>
            <a:off x="4109027" y="7804817"/>
            <a:ext cx="2327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Your Logo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B90BEA-8E25-B2CB-6F01-C5339928E507}"/>
              </a:ext>
            </a:extLst>
          </p:cNvPr>
          <p:cNvSpPr txBox="1"/>
          <p:nvPr/>
        </p:nvSpPr>
        <p:spPr>
          <a:xfrm>
            <a:off x="1749048" y="9337783"/>
            <a:ext cx="420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(000) 000-0000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emailsample@gmail.com</a:t>
            </a:r>
          </a:p>
        </p:txBody>
      </p:sp>
    </p:spTree>
    <p:extLst>
      <p:ext uri="{BB962C8B-B14F-4D97-AF65-F5344CB8AC3E}">
        <p14:creationId xmlns:p14="http://schemas.microsoft.com/office/powerpoint/2010/main" val="3628668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5260" rIns="0" bIns="0" rtlCol="0">
            <a:spAutoFit/>
          </a:bodyPr>
          <a:lstStyle/>
          <a:p>
            <a:pPr marL="12700" marR="5080">
              <a:lnSpc>
                <a:spcPts val="5900"/>
              </a:lnSpc>
              <a:spcBef>
                <a:spcPts val="1380"/>
              </a:spcBef>
            </a:pPr>
            <a:r>
              <a:rPr dirty="0"/>
              <a:t>Name</a:t>
            </a:r>
            <a:r>
              <a:rPr spc="-275" dirty="0"/>
              <a:t> </a:t>
            </a:r>
            <a:r>
              <a:rPr spc="-25" dirty="0"/>
              <a:t>of </a:t>
            </a:r>
            <a:r>
              <a:rPr spc="-10" dirty="0"/>
              <a:t>Event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8800" y="2217380"/>
            <a:ext cx="19062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01/01/2024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6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at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13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5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p.m.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Location,</a:t>
            </a:r>
            <a:r>
              <a:rPr kumimoji="0" sz="1600" b="0" i="0" u="none" strike="noStrike" kern="0" cap="none" spc="11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US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6100" y="3452143"/>
            <a:ext cx="28079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-9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Subhead: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8336" y="8691880"/>
            <a:ext cx="60344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Placeholder copy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5299" y="5843427"/>
            <a:ext cx="283337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Copy Block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7261" y="5843427"/>
            <a:ext cx="191643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Copy Block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0800" y="7071425"/>
            <a:ext cx="16351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just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7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Copy Block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00261" y="7071425"/>
            <a:ext cx="302768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Copy Block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20800" y="4576375"/>
            <a:ext cx="334264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F7A26"/>
                </a:solidFill>
                <a:effectLst/>
                <a:uLnTx/>
                <a:uFillTx/>
                <a:latin typeface="Arial"/>
                <a:cs typeface="Arial"/>
              </a:rPr>
              <a:t>Copy Block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38571" y="0"/>
            <a:ext cx="3933825" cy="4968875"/>
          </a:xfrm>
          <a:custGeom>
            <a:avLst/>
            <a:gdLst/>
            <a:ahLst/>
            <a:cxnLst/>
            <a:rect l="l" t="t" r="r" b="b"/>
            <a:pathLst>
              <a:path w="3933825" h="4968875">
                <a:moveTo>
                  <a:pt x="1031616" y="0"/>
                </a:moveTo>
                <a:lnTo>
                  <a:pt x="996889" y="28701"/>
                </a:lnTo>
                <a:lnTo>
                  <a:pt x="962635" y="58002"/>
                </a:lnTo>
                <a:lnTo>
                  <a:pt x="928861" y="87847"/>
                </a:lnTo>
                <a:lnTo>
                  <a:pt x="895575" y="118228"/>
                </a:lnTo>
                <a:lnTo>
                  <a:pt x="862783" y="149140"/>
                </a:lnTo>
                <a:lnTo>
                  <a:pt x="830491" y="180574"/>
                </a:lnTo>
                <a:lnTo>
                  <a:pt x="798706" y="212525"/>
                </a:lnTo>
                <a:lnTo>
                  <a:pt x="767435" y="244986"/>
                </a:lnTo>
                <a:lnTo>
                  <a:pt x="736685" y="277951"/>
                </a:lnTo>
                <a:lnTo>
                  <a:pt x="706462" y="311411"/>
                </a:lnTo>
                <a:lnTo>
                  <a:pt x="676773" y="345362"/>
                </a:lnTo>
                <a:lnTo>
                  <a:pt x="647625" y="379795"/>
                </a:lnTo>
                <a:lnTo>
                  <a:pt x="619024" y="414705"/>
                </a:lnTo>
                <a:lnTo>
                  <a:pt x="590976" y="450084"/>
                </a:lnTo>
                <a:lnTo>
                  <a:pt x="563490" y="485926"/>
                </a:lnTo>
                <a:lnTo>
                  <a:pt x="536571" y="522224"/>
                </a:lnTo>
                <a:lnTo>
                  <a:pt x="510225" y="558972"/>
                </a:lnTo>
                <a:lnTo>
                  <a:pt x="484461" y="596162"/>
                </a:lnTo>
                <a:lnTo>
                  <a:pt x="459284" y="633789"/>
                </a:lnTo>
                <a:lnTo>
                  <a:pt x="434700" y="671845"/>
                </a:lnTo>
                <a:lnTo>
                  <a:pt x="410718" y="710323"/>
                </a:lnTo>
                <a:lnTo>
                  <a:pt x="387343" y="749217"/>
                </a:lnTo>
                <a:lnTo>
                  <a:pt x="364582" y="788521"/>
                </a:lnTo>
                <a:lnTo>
                  <a:pt x="342441" y="828227"/>
                </a:lnTo>
                <a:lnTo>
                  <a:pt x="320928" y="868328"/>
                </a:lnTo>
                <a:lnTo>
                  <a:pt x="300050" y="908819"/>
                </a:lnTo>
                <a:lnTo>
                  <a:pt x="279812" y="949692"/>
                </a:lnTo>
                <a:lnTo>
                  <a:pt x="260221" y="990940"/>
                </a:lnTo>
                <a:lnTo>
                  <a:pt x="241285" y="1032558"/>
                </a:lnTo>
                <a:lnTo>
                  <a:pt x="223009" y="1074537"/>
                </a:lnTo>
                <a:lnTo>
                  <a:pt x="205401" y="1116872"/>
                </a:lnTo>
                <a:lnTo>
                  <a:pt x="188467" y="1159556"/>
                </a:lnTo>
                <a:lnTo>
                  <a:pt x="172214" y="1202582"/>
                </a:lnTo>
                <a:lnTo>
                  <a:pt x="156648" y="1245943"/>
                </a:lnTo>
                <a:lnTo>
                  <a:pt x="141777" y="1289633"/>
                </a:lnTo>
                <a:lnTo>
                  <a:pt x="127606" y="1333644"/>
                </a:lnTo>
                <a:lnTo>
                  <a:pt x="114143" y="1377971"/>
                </a:lnTo>
                <a:lnTo>
                  <a:pt x="101394" y="1422606"/>
                </a:lnTo>
                <a:lnTo>
                  <a:pt x="89366" y="1467544"/>
                </a:lnTo>
                <a:lnTo>
                  <a:pt x="78066" y="1512776"/>
                </a:lnTo>
                <a:lnTo>
                  <a:pt x="67500" y="1558296"/>
                </a:lnTo>
                <a:lnTo>
                  <a:pt x="57675" y="1604098"/>
                </a:lnTo>
                <a:lnTo>
                  <a:pt x="48598" y="1650175"/>
                </a:lnTo>
                <a:lnTo>
                  <a:pt x="40275" y="1696520"/>
                </a:lnTo>
                <a:lnTo>
                  <a:pt x="32713" y="1743126"/>
                </a:lnTo>
                <a:lnTo>
                  <a:pt x="25918" y="1789988"/>
                </a:lnTo>
                <a:lnTo>
                  <a:pt x="19898" y="1837097"/>
                </a:lnTo>
                <a:lnTo>
                  <a:pt x="14659" y="1884448"/>
                </a:lnTo>
                <a:lnTo>
                  <a:pt x="10207" y="1932033"/>
                </a:lnTo>
                <a:lnTo>
                  <a:pt x="6550" y="1979846"/>
                </a:lnTo>
                <a:lnTo>
                  <a:pt x="3694" y="2027881"/>
                </a:lnTo>
                <a:lnTo>
                  <a:pt x="1646" y="2076130"/>
                </a:lnTo>
                <a:lnTo>
                  <a:pt x="412" y="2124586"/>
                </a:lnTo>
                <a:lnTo>
                  <a:pt x="0" y="2173244"/>
                </a:lnTo>
                <a:lnTo>
                  <a:pt x="412" y="2221902"/>
                </a:lnTo>
                <a:lnTo>
                  <a:pt x="1646" y="2270359"/>
                </a:lnTo>
                <a:lnTo>
                  <a:pt x="3694" y="2318608"/>
                </a:lnTo>
                <a:lnTo>
                  <a:pt x="6550" y="2366643"/>
                </a:lnTo>
                <a:lnTo>
                  <a:pt x="10207" y="2414456"/>
                </a:lnTo>
                <a:lnTo>
                  <a:pt x="14659" y="2462042"/>
                </a:lnTo>
                <a:lnTo>
                  <a:pt x="19898" y="2509393"/>
                </a:lnTo>
                <a:lnTo>
                  <a:pt x="25918" y="2556503"/>
                </a:lnTo>
                <a:lnTo>
                  <a:pt x="32713" y="2603364"/>
                </a:lnTo>
                <a:lnTo>
                  <a:pt x="40275" y="2649971"/>
                </a:lnTo>
                <a:lnTo>
                  <a:pt x="48598" y="2696316"/>
                </a:lnTo>
                <a:lnTo>
                  <a:pt x="57675" y="2742393"/>
                </a:lnTo>
                <a:lnTo>
                  <a:pt x="67500" y="2788196"/>
                </a:lnTo>
                <a:lnTo>
                  <a:pt x="78066" y="2833716"/>
                </a:lnTo>
                <a:lnTo>
                  <a:pt x="89366" y="2878948"/>
                </a:lnTo>
                <a:lnTo>
                  <a:pt x="101394" y="2923886"/>
                </a:lnTo>
                <a:lnTo>
                  <a:pt x="114143" y="2968521"/>
                </a:lnTo>
                <a:lnTo>
                  <a:pt x="127606" y="3012848"/>
                </a:lnTo>
                <a:lnTo>
                  <a:pt x="141777" y="3056860"/>
                </a:lnTo>
                <a:lnTo>
                  <a:pt x="156648" y="3100550"/>
                </a:lnTo>
                <a:lnTo>
                  <a:pt x="172214" y="3143911"/>
                </a:lnTo>
                <a:lnTo>
                  <a:pt x="188467" y="3186937"/>
                </a:lnTo>
                <a:lnTo>
                  <a:pt x="205401" y="3229621"/>
                </a:lnTo>
                <a:lnTo>
                  <a:pt x="223009" y="3271956"/>
                </a:lnTo>
                <a:lnTo>
                  <a:pt x="241285" y="3313935"/>
                </a:lnTo>
                <a:lnTo>
                  <a:pt x="260221" y="3355553"/>
                </a:lnTo>
                <a:lnTo>
                  <a:pt x="279812" y="3396801"/>
                </a:lnTo>
                <a:lnTo>
                  <a:pt x="300050" y="3437674"/>
                </a:lnTo>
                <a:lnTo>
                  <a:pt x="320928" y="3478165"/>
                </a:lnTo>
                <a:lnTo>
                  <a:pt x="342441" y="3518267"/>
                </a:lnTo>
                <a:lnTo>
                  <a:pt x="364582" y="3557973"/>
                </a:lnTo>
                <a:lnTo>
                  <a:pt x="387343" y="3597276"/>
                </a:lnTo>
                <a:lnTo>
                  <a:pt x="410718" y="3636170"/>
                </a:lnTo>
                <a:lnTo>
                  <a:pt x="434700" y="3674649"/>
                </a:lnTo>
                <a:lnTo>
                  <a:pt x="459284" y="3712704"/>
                </a:lnTo>
                <a:lnTo>
                  <a:pt x="484461" y="3750331"/>
                </a:lnTo>
                <a:lnTo>
                  <a:pt x="510225" y="3787521"/>
                </a:lnTo>
                <a:lnTo>
                  <a:pt x="536571" y="3824269"/>
                </a:lnTo>
                <a:lnTo>
                  <a:pt x="563490" y="3860567"/>
                </a:lnTo>
                <a:lnTo>
                  <a:pt x="590976" y="3896409"/>
                </a:lnTo>
                <a:lnTo>
                  <a:pt x="619024" y="3931788"/>
                </a:lnTo>
                <a:lnTo>
                  <a:pt x="647625" y="3966698"/>
                </a:lnTo>
                <a:lnTo>
                  <a:pt x="676773" y="4001131"/>
                </a:lnTo>
                <a:lnTo>
                  <a:pt x="706462" y="4035081"/>
                </a:lnTo>
                <a:lnTo>
                  <a:pt x="736685" y="4068542"/>
                </a:lnTo>
                <a:lnTo>
                  <a:pt x="767435" y="4101506"/>
                </a:lnTo>
                <a:lnTo>
                  <a:pt x="798706" y="4133967"/>
                </a:lnTo>
                <a:lnTo>
                  <a:pt x="830491" y="4165918"/>
                </a:lnTo>
                <a:lnTo>
                  <a:pt x="862783" y="4197353"/>
                </a:lnTo>
                <a:lnTo>
                  <a:pt x="895575" y="4228264"/>
                </a:lnTo>
                <a:lnTo>
                  <a:pt x="928861" y="4258645"/>
                </a:lnTo>
                <a:lnTo>
                  <a:pt x="962635" y="4288490"/>
                </a:lnTo>
                <a:lnTo>
                  <a:pt x="996889" y="4317791"/>
                </a:lnTo>
                <a:lnTo>
                  <a:pt x="1031616" y="4346541"/>
                </a:lnTo>
                <a:lnTo>
                  <a:pt x="1066811" y="4374736"/>
                </a:lnTo>
                <a:lnTo>
                  <a:pt x="1102467" y="4402366"/>
                </a:lnTo>
                <a:lnTo>
                  <a:pt x="1138576" y="4429426"/>
                </a:lnTo>
                <a:lnTo>
                  <a:pt x="1175132" y="4455909"/>
                </a:lnTo>
                <a:lnTo>
                  <a:pt x="1212128" y="4481809"/>
                </a:lnTo>
                <a:lnTo>
                  <a:pt x="1249559" y="4507118"/>
                </a:lnTo>
                <a:lnTo>
                  <a:pt x="1287416" y="4531830"/>
                </a:lnTo>
                <a:lnTo>
                  <a:pt x="1325694" y="4555938"/>
                </a:lnTo>
                <a:lnTo>
                  <a:pt x="1364386" y="4579435"/>
                </a:lnTo>
                <a:lnTo>
                  <a:pt x="1403484" y="4602315"/>
                </a:lnTo>
                <a:lnTo>
                  <a:pt x="1442983" y="4624572"/>
                </a:lnTo>
                <a:lnTo>
                  <a:pt x="1482876" y="4646197"/>
                </a:lnTo>
                <a:lnTo>
                  <a:pt x="1523156" y="4667185"/>
                </a:lnTo>
                <a:lnTo>
                  <a:pt x="1563816" y="4687529"/>
                </a:lnTo>
                <a:lnTo>
                  <a:pt x="1604849" y="4707222"/>
                </a:lnTo>
                <a:lnTo>
                  <a:pt x="1646250" y="4726258"/>
                </a:lnTo>
                <a:lnTo>
                  <a:pt x="1688011" y="4744629"/>
                </a:lnTo>
                <a:lnTo>
                  <a:pt x="1730125" y="4762330"/>
                </a:lnTo>
                <a:lnTo>
                  <a:pt x="1772587" y="4779352"/>
                </a:lnTo>
                <a:lnTo>
                  <a:pt x="1815388" y="4795690"/>
                </a:lnTo>
                <a:lnTo>
                  <a:pt x="1858523" y="4811338"/>
                </a:lnTo>
                <a:lnTo>
                  <a:pt x="1901986" y="4826287"/>
                </a:lnTo>
                <a:lnTo>
                  <a:pt x="1945768" y="4840532"/>
                </a:lnTo>
                <a:lnTo>
                  <a:pt x="1989864" y="4854065"/>
                </a:lnTo>
                <a:lnTo>
                  <a:pt x="2034267" y="4866880"/>
                </a:lnTo>
                <a:lnTo>
                  <a:pt x="2078970" y="4878971"/>
                </a:lnTo>
                <a:lnTo>
                  <a:pt x="2123966" y="4890331"/>
                </a:lnTo>
                <a:lnTo>
                  <a:pt x="2169249" y="4900952"/>
                </a:lnTo>
                <a:lnTo>
                  <a:pt x="2214813" y="4910828"/>
                </a:lnTo>
                <a:lnTo>
                  <a:pt x="2260650" y="4919953"/>
                </a:lnTo>
                <a:lnTo>
                  <a:pt x="2306753" y="4928320"/>
                </a:lnTo>
                <a:lnTo>
                  <a:pt x="2353117" y="4935922"/>
                </a:lnTo>
                <a:lnTo>
                  <a:pt x="2399734" y="4942752"/>
                </a:lnTo>
                <a:lnTo>
                  <a:pt x="2446598" y="4948803"/>
                </a:lnTo>
                <a:lnTo>
                  <a:pt x="2493702" y="4954070"/>
                </a:lnTo>
                <a:lnTo>
                  <a:pt x="2541040" y="4958545"/>
                </a:lnTo>
                <a:lnTo>
                  <a:pt x="2588604" y="4962221"/>
                </a:lnTo>
                <a:lnTo>
                  <a:pt x="2636388" y="4965092"/>
                </a:lnTo>
                <a:lnTo>
                  <a:pt x="2684386" y="4967151"/>
                </a:lnTo>
                <a:lnTo>
                  <a:pt x="2732590" y="4968391"/>
                </a:lnTo>
                <a:lnTo>
                  <a:pt x="2780995" y="4968806"/>
                </a:lnTo>
                <a:lnTo>
                  <a:pt x="2829399" y="4968391"/>
                </a:lnTo>
                <a:lnTo>
                  <a:pt x="2877603" y="4967151"/>
                </a:lnTo>
                <a:lnTo>
                  <a:pt x="2925601" y="4965092"/>
                </a:lnTo>
                <a:lnTo>
                  <a:pt x="2973385" y="4962221"/>
                </a:lnTo>
                <a:lnTo>
                  <a:pt x="3020949" y="4958545"/>
                </a:lnTo>
                <a:lnTo>
                  <a:pt x="3068287" y="4954070"/>
                </a:lnTo>
                <a:lnTo>
                  <a:pt x="3115391" y="4948803"/>
                </a:lnTo>
                <a:lnTo>
                  <a:pt x="3162255" y="4942752"/>
                </a:lnTo>
                <a:lnTo>
                  <a:pt x="3208872" y="4935922"/>
                </a:lnTo>
                <a:lnTo>
                  <a:pt x="3255236" y="4928320"/>
                </a:lnTo>
                <a:lnTo>
                  <a:pt x="3301340" y="4919953"/>
                </a:lnTo>
                <a:lnTo>
                  <a:pt x="3347177" y="4910828"/>
                </a:lnTo>
                <a:lnTo>
                  <a:pt x="3392740" y="4900952"/>
                </a:lnTo>
                <a:lnTo>
                  <a:pt x="3438023" y="4890331"/>
                </a:lnTo>
                <a:lnTo>
                  <a:pt x="3483020" y="4878971"/>
                </a:lnTo>
                <a:lnTo>
                  <a:pt x="3527723" y="4866880"/>
                </a:lnTo>
                <a:lnTo>
                  <a:pt x="3572126" y="4854065"/>
                </a:lnTo>
                <a:lnTo>
                  <a:pt x="3616221" y="4840532"/>
                </a:lnTo>
                <a:lnTo>
                  <a:pt x="3660004" y="4826287"/>
                </a:lnTo>
                <a:lnTo>
                  <a:pt x="3703466" y="4811338"/>
                </a:lnTo>
                <a:lnTo>
                  <a:pt x="3746601" y="4795690"/>
                </a:lnTo>
                <a:lnTo>
                  <a:pt x="3789403" y="4779352"/>
                </a:lnTo>
                <a:lnTo>
                  <a:pt x="3831864" y="4762330"/>
                </a:lnTo>
                <a:lnTo>
                  <a:pt x="3873979" y="4744629"/>
                </a:lnTo>
                <a:lnTo>
                  <a:pt x="3915740" y="4726258"/>
                </a:lnTo>
                <a:lnTo>
                  <a:pt x="3933828" y="4717941"/>
                </a:lnTo>
              </a:path>
            </a:pathLst>
          </a:custGeom>
          <a:ln w="25400">
            <a:solidFill>
              <a:srgbClr val="B5DB93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78790" y="4592885"/>
            <a:ext cx="693420" cy="693420"/>
            <a:chOff x="478790" y="4592885"/>
            <a:chExt cx="693420" cy="693420"/>
          </a:xfrm>
        </p:grpSpPr>
        <p:sp>
          <p:nvSpPr>
            <p:cNvPr id="13" name="object 13"/>
            <p:cNvSpPr/>
            <p:nvPr/>
          </p:nvSpPr>
          <p:spPr>
            <a:xfrm>
              <a:off x="491490" y="4605585"/>
              <a:ext cx="668020" cy="668020"/>
            </a:xfrm>
            <a:custGeom>
              <a:avLst/>
              <a:gdLst/>
              <a:ahLst/>
              <a:cxnLst/>
              <a:rect l="l" t="t" r="r" b="b"/>
              <a:pathLst>
                <a:path w="668019" h="668020">
                  <a:moveTo>
                    <a:pt x="334009" y="668020"/>
                  </a:moveTo>
                  <a:lnTo>
                    <a:pt x="383367" y="664398"/>
                  </a:lnTo>
                  <a:lnTo>
                    <a:pt x="430476" y="653878"/>
                  </a:lnTo>
                  <a:lnTo>
                    <a:pt x="474819" y="636976"/>
                  </a:lnTo>
                  <a:lnTo>
                    <a:pt x="515881" y="614208"/>
                  </a:lnTo>
                  <a:lnTo>
                    <a:pt x="553144" y="586092"/>
                  </a:lnTo>
                  <a:lnTo>
                    <a:pt x="586092" y="553144"/>
                  </a:lnTo>
                  <a:lnTo>
                    <a:pt x="614208" y="515881"/>
                  </a:lnTo>
                  <a:lnTo>
                    <a:pt x="636976" y="474819"/>
                  </a:lnTo>
                  <a:lnTo>
                    <a:pt x="653878" y="430476"/>
                  </a:lnTo>
                  <a:lnTo>
                    <a:pt x="664398" y="383367"/>
                  </a:lnTo>
                  <a:lnTo>
                    <a:pt x="668019" y="334010"/>
                  </a:lnTo>
                  <a:lnTo>
                    <a:pt x="664398" y="284652"/>
                  </a:lnTo>
                  <a:lnTo>
                    <a:pt x="653878" y="237543"/>
                  </a:lnTo>
                  <a:lnTo>
                    <a:pt x="636976" y="193200"/>
                  </a:lnTo>
                  <a:lnTo>
                    <a:pt x="614208" y="152138"/>
                  </a:lnTo>
                  <a:lnTo>
                    <a:pt x="586092" y="114875"/>
                  </a:lnTo>
                  <a:lnTo>
                    <a:pt x="553144" y="81927"/>
                  </a:lnTo>
                  <a:lnTo>
                    <a:pt x="515881" y="53811"/>
                  </a:lnTo>
                  <a:lnTo>
                    <a:pt x="474819" y="31043"/>
                  </a:lnTo>
                  <a:lnTo>
                    <a:pt x="430476" y="14141"/>
                  </a:lnTo>
                  <a:lnTo>
                    <a:pt x="383367" y="3621"/>
                  </a:lnTo>
                  <a:lnTo>
                    <a:pt x="334009" y="0"/>
                  </a:lnTo>
                  <a:lnTo>
                    <a:pt x="284652" y="3621"/>
                  </a:lnTo>
                  <a:lnTo>
                    <a:pt x="237543" y="14141"/>
                  </a:lnTo>
                  <a:lnTo>
                    <a:pt x="193200" y="31043"/>
                  </a:lnTo>
                  <a:lnTo>
                    <a:pt x="152138" y="53811"/>
                  </a:lnTo>
                  <a:lnTo>
                    <a:pt x="114875" y="81927"/>
                  </a:lnTo>
                  <a:lnTo>
                    <a:pt x="81927" y="114875"/>
                  </a:lnTo>
                  <a:lnTo>
                    <a:pt x="53811" y="152138"/>
                  </a:lnTo>
                  <a:lnTo>
                    <a:pt x="31043" y="193200"/>
                  </a:lnTo>
                  <a:lnTo>
                    <a:pt x="14141" y="237543"/>
                  </a:lnTo>
                  <a:lnTo>
                    <a:pt x="3621" y="284652"/>
                  </a:lnTo>
                  <a:lnTo>
                    <a:pt x="0" y="334010"/>
                  </a:lnTo>
                  <a:lnTo>
                    <a:pt x="3621" y="383367"/>
                  </a:lnTo>
                  <a:lnTo>
                    <a:pt x="14141" y="430476"/>
                  </a:lnTo>
                  <a:lnTo>
                    <a:pt x="31043" y="474819"/>
                  </a:lnTo>
                  <a:lnTo>
                    <a:pt x="53811" y="515881"/>
                  </a:lnTo>
                  <a:lnTo>
                    <a:pt x="81927" y="553144"/>
                  </a:lnTo>
                  <a:lnTo>
                    <a:pt x="114875" y="586092"/>
                  </a:lnTo>
                  <a:lnTo>
                    <a:pt x="152138" y="614208"/>
                  </a:lnTo>
                  <a:lnTo>
                    <a:pt x="193200" y="636976"/>
                  </a:lnTo>
                  <a:lnTo>
                    <a:pt x="237543" y="653878"/>
                  </a:lnTo>
                  <a:lnTo>
                    <a:pt x="284652" y="664398"/>
                  </a:lnTo>
                  <a:lnTo>
                    <a:pt x="334009" y="668020"/>
                  </a:lnTo>
                  <a:close/>
                </a:path>
              </a:pathLst>
            </a:custGeom>
            <a:ln w="25400">
              <a:solidFill>
                <a:srgbClr val="B5D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969" y="4735945"/>
              <a:ext cx="448849" cy="407305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478790" y="5859937"/>
            <a:ext cx="693420" cy="693420"/>
            <a:chOff x="478790" y="5859937"/>
            <a:chExt cx="693420" cy="693420"/>
          </a:xfrm>
        </p:grpSpPr>
        <p:sp>
          <p:nvSpPr>
            <p:cNvPr id="16" name="object 16"/>
            <p:cNvSpPr/>
            <p:nvPr/>
          </p:nvSpPr>
          <p:spPr>
            <a:xfrm>
              <a:off x="491490" y="5872637"/>
              <a:ext cx="668020" cy="668020"/>
            </a:xfrm>
            <a:custGeom>
              <a:avLst/>
              <a:gdLst/>
              <a:ahLst/>
              <a:cxnLst/>
              <a:rect l="l" t="t" r="r" b="b"/>
              <a:pathLst>
                <a:path w="668019" h="668020">
                  <a:moveTo>
                    <a:pt x="334009" y="668020"/>
                  </a:moveTo>
                  <a:lnTo>
                    <a:pt x="383367" y="664398"/>
                  </a:lnTo>
                  <a:lnTo>
                    <a:pt x="430476" y="653878"/>
                  </a:lnTo>
                  <a:lnTo>
                    <a:pt x="474819" y="636976"/>
                  </a:lnTo>
                  <a:lnTo>
                    <a:pt x="515881" y="614208"/>
                  </a:lnTo>
                  <a:lnTo>
                    <a:pt x="553144" y="586092"/>
                  </a:lnTo>
                  <a:lnTo>
                    <a:pt x="586092" y="553144"/>
                  </a:lnTo>
                  <a:lnTo>
                    <a:pt x="614208" y="515881"/>
                  </a:lnTo>
                  <a:lnTo>
                    <a:pt x="636976" y="474819"/>
                  </a:lnTo>
                  <a:lnTo>
                    <a:pt x="653878" y="430476"/>
                  </a:lnTo>
                  <a:lnTo>
                    <a:pt x="664398" y="383367"/>
                  </a:lnTo>
                  <a:lnTo>
                    <a:pt x="668019" y="334010"/>
                  </a:lnTo>
                  <a:lnTo>
                    <a:pt x="664398" y="284652"/>
                  </a:lnTo>
                  <a:lnTo>
                    <a:pt x="653878" y="237543"/>
                  </a:lnTo>
                  <a:lnTo>
                    <a:pt x="636976" y="193200"/>
                  </a:lnTo>
                  <a:lnTo>
                    <a:pt x="614208" y="152138"/>
                  </a:lnTo>
                  <a:lnTo>
                    <a:pt x="586092" y="114875"/>
                  </a:lnTo>
                  <a:lnTo>
                    <a:pt x="553144" y="81927"/>
                  </a:lnTo>
                  <a:lnTo>
                    <a:pt x="515881" y="53811"/>
                  </a:lnTo>
                  <a:lnTo>
                    <a:pt x="474819" y="31043"/>
                  </a:lnTo>
                  <a:lnTo>
                    <a:pt x="430476" y="14141"/>
                  </a:lnTo>
                  <a:lnTo>
                    <a:pt x="383367" y="3621"/>
                  </a:lnTo>
                  <a:lnTo>
                    <a:pt x="334009" y="0"/>
                  </a:lnTo>
                  <a:lnTo>
                    <a:pt x="284652" y="3621"/>
                  </a:lnTo>
                  <a:lnTo>
                    <a:pt x="237543" y="14141"/>
                  </a:lnTo>
                  <a:lnTo>
                    <a:pt x="193200" y="31043"/>
                  </a:lnTo>
                  <a:lnTo>
                    <a:pt x="152138" y="53811"/>
                  </a:lnTo>
                  <a:lnTo>
                    <a:pt x="114875" y="81927"/>
                  </a:lnTo>
                  <a:lnTo>
                    <a:pt x="81927" y="114875"/>
                  </a:lnTo>
                  <a:lnTo>
                    <a:pt x="53811" y="152138"/>
                  </a:lnTo>
                  <a:lnTo>
                    <a:pt x="31043" y="193200"/>
                  </a:lnTo>
                  <a:lnTo>
                    <a:pt x="14141" y="237543"/>
                  </a:lnTo>
                  <a:lnTo>
                    <a:pt x="3621" y="284652"/>
                  </a:lnTo>
                  <a:lnTo>
                    <a:pt x="0" y="334010"/>
                  </a:lnTo>
                  <a:lnTo>
                    <a:pt x="3621" y="383367"/>
                  </a:lnTo>
                  <a:lnTo>
                    <a:pt x="14141" y="430476"/>
                  </a:lnTo>
                  <a:lnTo>
                    <a:pt x="31043" y="474819"/>
                  </a:lnTo>
                  <a:lnTo>
                    <a:pt x="53811" y="515881"/>
                  </a:lnTo>
                  <a:lnTo>
                    <a:pt x="81927" y="553144"/>
                  </a:lnTo>
                  <a:lnTo>
                    <a:pt x="114875" y="586092"/>
                  </a:lnTo>
                  <a:lnTo>
                    <a:pt x="152138" y="614208"/>
                  </a:lnTo>
                  <a:lnTo>
                    <a:pt x="193200" y="636976"/>
                  </a:lnTo>
                  <a:lnTo>
                    <a:pt x="237543" y="653878"/>
                  </a:lnTo>
                  <a:lnTo>
                    <a:pt x="284652" y="664398"/>
                  </a:lnTo>
                  <a:lnTo>
                    <a:pt x="334009" y="668020"/>
                  </a:lnTo>
                  <a:close/>
                </a:path>
              </a:pathLst>
            </a:custGeom>
            <a:ln w="25400">
              <a:solidFill>
                <a:srgbClr val="B5D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21137" y="6016025"/>
              <a:ext cx="401955" cy="417195"/>
            </a:xfrm>
            <a:custGeom>
              <a:avLst/>
              <a:gdLst/>
              <a:ahLst/>
              <a:cxnLst/>
              <a:rect l="l" t="t" r="r" b="b"/>
              <a:pathLst>
                <a:path w="401955" h="417195">
                  <a:moveTo>
                    <a:pt x="254752" y="355668"/>
                  </a:moveTo>
                  <a:lnTo>
                    <a:pt x="177062" y="355668"/>
                  </a:lnTo>
                  <a:lnTo>
                    <a:pt x="243015" y="369409"/>
                  </a:lnTo>
                  <a:lnTo>
                    <a:pt x="291567" y="389150"/>
                  </a:lnTo>
                  <a:lnTo>
                    <a:pt x="321697" y="406997"/>
                  </a:lnTo>
                  <a:lnTo>
                    <a:pt x="332384" y="415061"/>
                  </a:lnTo>
                  <a:lnTo>
                    <a:pt x="333959" y="416471"/>
                  </a:lnTo>
                  <a:lnTo>
                    <a:pt x="335940" y="417169"/>
                  </a:lnTo>
                  <a:lnTo>
                    <a:pt x="340194" y="417169"/>
                  </a:lnTo>
                  <a:lnTo>
                    <a:pt x="342480" y="416229"/>
                  </a:lnTo>
                  <a:lnTo>
                    <a:pt x="347179" y="410946"/>
                  </a:lnTo>
                  <a:lnTo>
                    <a:pt x="346950" y="406997"/>
                  </a:lnTo>
                  <a:lnTo>
                    <a:pt x="346875" y="405688"/>
                  </a:lnTo>
                  <a:lnTo>
                    <a:pt x="307218" y="378280"/>
                  </a:lnTo>
                  <a:lnTo>
                    <a:pt x="281266" y="365531"/>
                  </a:lnTo>
                  <a:lnTo>
                    <a:pt x="281266" y="358851"/>
                  </a:lnTo>
                  <a:lnTo>
                    <a:pt x="264629" y="358851"/>
                  </a:lnTo>
                  <a:lnTo>
                    <a:pt x="254752" y="355668"/>
                  </a:lnTo>
                  <a:close/>
                </a:path>
                <a:path w="401955" h="417195">
                  <a:moveTo>
                    <a:pt x="121208" y="4686"/>
                  </a:moveTo>
                  <a:lnTo>
                    <a:pt x="74473" y="15199"/>
                  </a:lnTo>
                  <a:lnTo>
                    <a:pt x="36268" y="43851"/>
                  </a:lnTo>
                  <a:lnTo>
                    <a:pt x="10487" y="86312"/>
                  </a:lnTo>
                  <a:lnTo>
                    <a:pt x="1028" y="138252"/>
                  </a:lnTo>
                  <a:lnTo>
                    <a:pt x="9732" y="188159"/>
                  </a:lnTo>
                  <a:lnTo>
                    <a:pt x="33561" y="229528"/>
                  </a:lnTo>
                  <a:lnTo>
                    <a:pt x="69088" y="258565"/>
                  </a:lnTo>
                  <a:lnTo>
                    <a:pt x="112890" y="271475"/>
                  </a:lnTo>
                  <a:lnTo>
                    <a:pt x="112890" y="337642"/>
                  </a:lnTo>
                  <a:lnTo>
                    <a:pt x="105561" y="338091"/>
                  </a:lnTo>
                  <a:lnTo>
                    <a:pt x="105695" y="338091"/>
                  </a:lnTo>
                  <a:lnTo>
                    <a:pt x="99555" y="338556"/>
                  </a:lnTo>
                  <a:lnTo>
                    <a:pt x="91957" y="339382"/>
                  </a:lnTo>
                  <a:lnTo>
                    <a:pt x="92100" y="339382"/>
                  </a:lnTo>
                  <a:lnTo>
                    <a:pt x="54449" y="348952"/>
                  </a:lnTo>
                  <a:lnTo>
                    <a:pt x="10361" y="369678"/>
                  </a:lnTo>
                  <a:lnTo>
                    <a:pt x="0" y="382193"/>
                  </a:lnTo>
                  <a:lnTo>
                    <a:pt x="5740" y="389343"/>
                  </a:lnTo>
                  <a:lnTo>
                    <a:pt x="10972" y="389915"/>
                  </a:lnTo>
                  <a:lnTo>
                    <a:pt x="14554" y="387045"/>
                  </a:lnTo>
                  <a:lnTo>
                    <a:pt x="19839" y="383392"/>
                  </a:lnTo>
                  <a:lnTo>
                    <a:pt x="35120" y="374864"/>
                  </a:lnTo>
                  <a:lnTo>
                    <a:pt x="60161" y="364619"/>
                  </a:lnTo>
                  <a:lnTo>
                    <a:pt x="94729" y="355815"/>
                  </a:lnTo>
                  <a:lnTo>
                    <a:pt x="254752" y="355668"/>
                  </a:lnTo>
                  <a:lnTo>
                    <a:pt x="236767" y="349872"/>
                  </a:lnTo>
                  <a:lnTo>
                    <a:pt x="204912" y="342674"/>
                  </a:lnTo>
                  <a:lnTo>
                    <a:pt x="169141" y="338091"/>
                  </a:lnTo>
                  <a:lnTo>
                    <a:pt x="129527" y="336956"/>
                  </a:lnTo>
                  <a:lnTo>
                    <a:pt x="129527" y="288493"/>
                  </a:lnTo>
                  <a:lnTo>
                    <a:pt x="145021" y="288493"/>
                  </a:lnTo>
                  <a:lnTo>
                    <a:pt x="145131" y="288366"/>
                  </a:lnTo>
                  <a:lnTo>
                    <a:pt x="129527" y="288366"/>
                  </a:lnTo>
                  <a:lnTo>
                    <a:pt x="129527" y="271475"/>
                  </a:lnTo>
                  <a:lnTo>
                    <a:pt x="173328" y="258565"/>
                  </a:lnTo>
                  <a:lnTo>
                    <a:pt x="177966" y="254774"/>
                  </a:lnTo>
                  <a:lnTo>
                    <a:pt x="112890" y="254774"/>
                  </a:lnTo>
                  <a:lnTo>
                    <a:pt x="75562" y="243165"/>
                  </a:lnTo>
                  <a:lnTo>
                    <a:pt x="45323" y="217706"/>
                  </a:lnTo>
                  <a:lnTo>
                    <a:pt x="25066" y="181660"/>
                  </a:lnTo>
                  <a:lnTo>
                    <a:pt x="17665" y="138252"/>
                  </a:lnTo>
                  <a:lnTo>
                    <a:pt x="25814" y="92780"/>
                  </a:lnTo>
                  <a:lnTo>
                    <a:pt x="48025" y="55608"/>
                  </a:lnTo>
                  <a:lnTo>
                    <a:pt x="80941" y="30526"/>
                  </a:lnTo>
                  <a:lnTo>
                    <a:pt x="121208" y="21323"/>
                  </a:lnTo>
                  <a:lnTo>
                    <a:pt x="176109" y="21323"/>
                  </a:lnTo>
                  <a:lnTo>
                    <a:pt x="167944" y="15199"/>
                  </a:lnTo>
                  <a:lnTo>
                    <a:pt x="121208" y="4686"/>
                  </a:lnTo>
                  <a:close/>
                </a:path>
                <a:path w="401955" h="417195">
                  <a:moveTo>
                    <a:pt x="168363" y="267309"/>
                  </a:moveTo>
                  <a:lnTo>
                    <a:pt x="163106" y="267677"/>
                  </a:lnTo>
                  <a:lnTo>
                    <a:pt x="145021" y="288493"/>
                  </a:lnTo>
                  <a:lnTo>
                    <a:pt x="144424" y="291642"/>
                  </a:lnTo>
                  <a:lnTo>
                    <a:pt x="146443" y="297306"/>
                  </a:lnTo>
                  <a:lnTo>
                    <a:pt x="148894" y="299364"/>
                  </a:lnTo>
                  <a:lnTo>
                    <a:pt x="264629" y="319341"/>
                  </a:lnTo>
                  <a:lnTo>
                    <a:pt x="264629" y="358851"/>
                  </a:lnTo>
                  <a:lnTo>
                    <a:pt x="281266" y="358851"/>
                  </a:lnTo>
                  <a:lnTo>
                    <a:pt x="281266" y="319341"/>
                  </a:lnTo>
                  <a:lnTo>
                    <a:pt x="379133" y="302450"/>
                  </a:lnTo>
                  <a:lnTo>
                    <a:pt x="264629" y="302450"/>
                  </a:lnTo>
                  <a:lnTo>
                    <a:pt x="169963" y="286118"/>
                  </a:lnTo>
                  <a:lnTo>
                    <a:pt x="169117" y="286118"/>
                  </a:lnTo>
                  <a:lnTo>
                    <a:pt x="175666" y="278587"/>
                  </a:lnTo>
                  <a:lnTo>
                    <a:pt x="175298" y="273342"/>
                  </a:lnTo>
                  <a:lnTo>
                    <a:pt x="168363" y="267309"/>
                  </a:lnTo>
                  <a:close/>
                </a:path>
                <a:path w="401955" h="417195">
                  <a:moveTo>
                    <a:pt x="277533" y="125120"/>
                  </a:moveTo>
                  <a:lnTo>
                    <a:pt x="268351" y="125120"/>
                  </a:lnTo>
                  <a:lnTo>
                    <a:pt x="264629" y="128841"/>
                  </a:lnTo>
                  <a:lnTo>
                    <a:pt x="264629" y="288366"/>
                  </a:lnTo>
                  <a:lnTo>
                    <a:pt x="182993" y="288366"/>
                  </a:lnTo>
                  <a:lnTo>
                    <a:pt x="264629" y="288493"/>
                  </a:lnTo>
                  <a:lnTo>
                    <a:pt x="264629" y="302450"/>
                  </a:lnTo>
                  <a:lnTo>
                    <a:pt x="281266" y="302450"/>
                  </a:lnTo>
                  <a:lnTo>
                    <a:pt x="281266" y="128841"/>
                  </a:lnTo>
                  <a:lnTo>
                    <a:pt x="277533" y="125120"/>
                  </a:lnTo>
                  <a:close/>
                </a:path>
                <a:path w="401955" h="417195">
                  <a:moveTo>
                    <a:pt x="295911" y="19659"/>
                  </a:moveTo>
                  <a:lnTo>
                    <a:pt x="272948" y="19659"/>
                  </a:lnTo>
                  <a:lnTo>
                    <a:pt x="324840" y="74193"/>
                  </a:lnTo>
                  <a:lnTo>
                    <a:pt x="290144" y="95910"/>
                  </a:lnTo>
                  <a:lnTo>
                    <a:pt x="288747" y="98107"/>
                  </a:lnTo>
                  <a:lnTo>
                    <a:pt x="288112" y="103047"/>
                  </a:lnTo>
                  <a:lnTo>
                    <a:pt x="288912" y="105536"/>
                  </a:lnTo>
                  <a:lnTo>
                    <a:pt x="352336" y="172872"/>
                  </a:lnTo>
                  <a:lnTo>
                    <a:pt x="305993" y="195706"/>
                  </a:lnTo>
                  <a:lnTo>
                    <a:pt x="304330" y="197891"/>
                  </a:lnTo>
                  <a:lnTo>
                    <a:pt x="303352" y="203009"/>
                  </a:lnTo>
                  <a:lnTo>
                    <a:pt x="304076" y="205651"/>
                  </a:lnTo>
                  <a:lnTo>
                    <a:pt x="376433" y="286118"/>
                  </a:lnTo>
                  <a:lnTo>
                    <a:pt x="375922" y="286118"/>
                  </a:lnTo>
                  <a:lnTo>
                    <a:pt x="281266" y="302450"/>
                  </a:lnTo>
                  <a:lnTo>
                    <a:pt x="379133" y="302450"/>
                  </a:lnTo>
                  <a:lnTo>
                    <a:pt x="397014" y="299364"/>
                  </a:lnTo>
                  <a:lnTo>
                    <a:pt x="399446" y="297306"/>
                  </a:lnTo>
                  <a:lnTo>
                    <a:pt x="401437" y="291642"/>
                  </a:lnTo>
                  <a:lnTo>
                    <a:pt x="400850" y="288493"/>
                  </a:lnTo>
                  <a:lnTo>
                    <a:pt x="400824" y="288366"/>
                  </a:lnTo>
                  <a:lnTo>
                    <a:pt x="325539" y="204622"/>
                  </a:lnTo>
                  <a:lnTo>
                    <a:pt x="372148" y="181660"/>
                  </a:lnTo>
                  <a:lnTo>
                    <a:pt x="373824" y="179438"/>
                  </a:lnTo>
                  <a:lnTo>
                    <a:pt x="374281" y="176834"/>
                  </a:lnTo>
                  <a:lnTo>
                    <a:pt x="374764" y="174243"/>
                  </a:lnTo>
                  <a:lnTo>
                    <a:pt x="373964" y="171576"/>
                  </a:lnTo>
                  <a:lnTo>
                    <a:pt x="309676" y="103314"/>
                  </a:lnTo>
                  <a:lnTo>
                    <a:pt x="344411" y="81559"/>
                  </a:lnTo>
                  <a:lnTo>
                    <a:pt x="345821" y="79349"/>
                  </a:lnTo>
                  <a:lnTo>
                    <a:pt x="346456" y="74396"/>
                  </a:lnTo>
                  <a:lnTo>
                    <a:pt x="345630" y="71907"/>
                  </a:lnTo>
                  <a:lnTo>
                    <a:pt x="295911" y="19659"/>
                  </a:lnTo>
                  <a:close/>
                </a:path>
                <a:path w="401955" h="417195">
                  <a:moveTo>
                    <a:pt x="78117" y="178663"/>
                  </a:moveTo>
                  <a:lnTo>
                    <a:pt x="72859" y="178663"/>
                  </a:lnTo>
                  <a:lnTo>
                    <a:pt x="66357" y="185153"/>
                  </a:lnTo>
                  <a:lnTo>
                    <a:pt x="66357" y="190423"/>
                  </a:lnTo>
                  <a:lnTo>
                    <a:pt x="112890" y="236956"/>
                  </a:lnTo>
                  <a:lnTo>
                    <a:pt x="112890" y="254774"/>
                  </a:lnTo>
                  <a:lnTo>
                    <a:pt x="129527" y="254774"/>
                  </a:lnTo>
                  <a:lnTo>
                    <a:pt x="129527" y="218097"/>
                  </a:lnTo>
                  <a:lnTo>
                    <a:pt x="134200" y="213423"/>
                  </a:lnTo>
                  <a:lnTo>
                    <a:pt x="112890" y="213423"/>
                  </a:lnTo>
                  <a:lnTo>
                    <a:pt x="78117" y="178663"/>
                  </a:lnTo>
                  <a:close/>
                </a:path>
                <a:path w="401955" h="417195">
                  <a:moveTo>
                    <a:pt x="176109" y="21323"/>
                  </a:moveTo>
                  <a:lnTo>
                    <a:pt x="121208" y="21323"/>
                  </a:lnTo>
                  <a:lnTo>
                    <a:pt x="161470" y="30526"/>
                  </a:lnTo>
                  <a:lnTo>
                    <a:pt x="194387" y="55608"/>
                  </a:lnTo>
                  <a:lnTo>
                    <a:pt x="216601" y="92780"/>
                  </a:lnTo>
                  <a:lnTo>
                    <a:pt x="224751" y="138252"/>
                  </a:lnTo>
                  <a:lnTo>
                    <a:pt x="217350" y="181660"/>
                  </a:lnTo>
                  <a:lnTo>
                    <a:pt x="197094" y="217706"/>
                  </a:lnTo>
                  <a:lnTo>
                    <a:pt x="166855" y="243165"/>
                  </a:lnTo>
                  <a:lnTo>
                    <a:pt x="129527" y="254774"/>
                  </a:lnTo>
                  <a:lnTo>
                    <a:pt x="177966" y="254774"/>
                  </a:lnTo>
                  <a:lnTo>
                    <a:pt x="208856" y="229528"/>
                  </a:lnTo>
                  <a:lnTo>
                    <a:pt x="232684" y="188159"/>
                  </a:lnTo>
                  <a:lnTo>
                    <a:pt x="241388" y="138252"/>
                  </a:lnTo>
                  <a:lnTo>
                    <a:pt x="231929" y="86312"/>
                  </a:lnTo>
                  <a:lnTo>
                    <a:pt x="206149" y="43851"/>
                  </a:lnTo>
                  <a:lnTo>
                    <a:pt x="176109" y="21323"/>
                  </a:lnTo>
                  <a:close/>
                </a:path>
                <a:path w="401955" h="417195">
                  <a:moveTo>
                    <a:pt x="125806" y="145376"/>
                  </a:moveTo>
                  <a:lnTo>
                    <a:pt x="116611" y="145376"/>
                  </a:lnTo>
                  <a:lnTo>
                    <a:pt x="112890" y="149110"/>
                  </a:lnTo>
                  <a:lnTo>
                    <a:pt x="112890" y="213423"/>
                  </a:lnTo>
                  <a:lnTo>
                    <a:pt x="134200" y="213423"/>
                  </a:lnTo>
                  <a:lnTo>
                    <a:pt x="153047" y="194576"/>
                  </a:lnTo>
                  <a:lnTo>
                    <a:pt x="129527" y="194576"/>
                  </a:lnTo>
                  <a:lnTo>
                    <a:pt x="129527" y="149110"/>
                  </a:lnTo>
                  <a:lnTo>
                    <a:pt x="125806" y="145376"/>
                  </a:lnTo>
                  <a:close/>
                </a:path>
                <a:path w="401955" h="417195">
                  <a:moveTo>
                    <a:pt x="162013" y="167347"/>
                  </a:moveTo>
                  <a:lnTo>
                    <a:pt x="156756" y="167347"/>
                  </a:lnTo>
                  <a:lnTo>
                    <a:pt x="129527" y="194576"/>
                  </a:lnTo>
                  <a:lnTo>
                    <a:pt x="153047" y="194576"/>
                  </a:lnTo>
                  <a:lnTo>
                    <a:pt x="168516" y="179108"/>
                  </a:lnTo>
                  <a:lnTo>
                    <a:pt x="168516" y="173850"/>
                  </a:lnTo>
                  <a:lnTo>
                    <a:pt x="162013" y="167347"/>
                  </a:lnTo>
                  <a:close/>
                </a:path>
                <a:path w="401955" h="417195">
                  <a:moveTo>
                    <a:pt x="276326" y="0"/>
                  </a:moveTo>
                  <a:lnTo>
                    <a:pt x="269570" y="0"/>
                  </a:lnTo>
                  <a:lnTo>
                    <a:pt x="268605" y="507"/>
                  </a:lnTo>
                  <a:lnTo>
                    <a:pt x="268147" y="812"/>
                  </a:lnTo>
                  <a:lnTo>
                    <a:pt x="267360" y="1422"/>
                  </a:lnTo>
                  <a:lnTo>
                    <a:pt x="267208" y="1562"/>
                  </a:lnTo>
                  <a:lnTo>
                    <a:pt x="267081" y="1714"/>
                  </a:lnTo>
                  <a:lnTo>
                    <a:pt x="266915" y="1854"/>
                  </a:lnTo>
                  <a:lnTo>
                    <a:pt x="219113" y="52095"/>
                  </a:lnTo>
                  <a:lnTo>
                    <a:pt x="219240" y="57365"/>
                  </a:lnTo>
                  <a:lnTo>
                    <a:pt x="224180" y="62064"/>
                  </a:lnTo>
                  <a:lnTo>
                    <a:pt x="226237" y="62814"/>
                  </a:lnTo>
                  <a:lnTo>
                    <a:pt x="230504" y="62814"/>
                  </a:lnTo>
                  <a:lnTo>
                    <a:pt x="232400" y="62064"/>
                  </a:lnTo>
                  <a:lnTo>
                    <a:pt x="232580" y="62064"/>
                  </a:lnTo>
                  <a:lnTo>
                    <a:pt x="272948" y="19659"/>
                  </a:lnTo>
                  <a:lnTo>
                    <a:pt x="295911" y="19659"/>
                  </a:lnTo>
                  <a:lnTo>
                    <a:pt x="278968" y="1854"/>
                  </a:lnTo>
                  <a:lnTo>
                    <a:pt x="278803" y="1714"/>
                  </a:lnTo>
                  <a:lnTo>
                    <a:pt x="278676" y="1562"/>
                  </a:lnTo>
                  <a:lnTo>
                    <a:pt x="278523" y="1422"/>
                  </a:lnTo>
                  <a:lnTo>
                    <a:pt x="277749" y="812"/>
                  </a:lnTo>
                  <a:lnTo>
                    <a:pt x="277279" y="507"/>
                  </a:lnTo>
                  <a:lnTo>
                    <a:pt x="276555" y="139"/>
                  </a:lnTo>
                  <a:lnTo>
                    <a:pt x="276326" y="0"/>
                  </a:lnTo>
                  <a:close/>
                </a:path>
              </a:pathLst>
            </a:custGeom>
            <a:solidFill>
              <a:srgbClr val="3F7A2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4546600" y="5859937"/>
            <a:ext cx="693420" cy="693420"/>
            <a:chOff x="4546600" y="5859937"/>
            <a:chExt cx="693420" cy="693420"/>
          </a:xfrm>
        </p:grpSpPr>
        <p:sp>
          <p:nvSpPr>
            <p:cNvPr id="19" name="object 19"/>
            <p:cNvSpPr/>
            <p:nvPr/>
          </p:nvSpPr>
          <p:spPr>
            <a:xfrm>
              <a:off x="4559300" y="5872637"/>
              <a:ext cx="668020" cy="668020"/>
            </a:xfrm>
            <a:custGeom>
              <a:avLst/>
              <a:gdLst/>
              <a:ahLst/>
              <a:cxnLst/>
              <a:rect l="l" t="t" r="r" b="b"/>
              <a:pathLst>
                <a:path w="668020" h="668020">
                  <a:moveTo>
                    <a:pt x="334010" y="668020"/>
                  </a:moveTo>
                  <a:lnTo>
                    <a:pt x="383367" y="664398"/>
                  </a:lnTo>
                  <a:lnTo>
                    <a:pt x="430476" y="653878"/>
                  </a:lnTo>
                  <a:lnTo>
                    <a:pt x="474819" y="636976"/>
                  </a:lnTo>
                  <a:lnTo>
                    <a:pt x="515881" y="614208"/>
                  </a:lnTo>
                  <a:lnTo>
                    <a:pt x="553144" y="586092"/>
                  </a:lnTo>
                  <a:lnTo>
                    <a:pt x="586092" y="553144"/>
                  </a:lnTo>
                  <a:lnTo>
                    <a:pt x="614208" y="515881"/>
                  </a:lnTo>
                  <a:lnTo>
                    <a:pt x="636976" y="474819"/>
                  </a:lnTo>
                  <a:lnTo>
                    <a:pt x="653878" y="430476"/>
                  </a:lnTo>
                  <a:lnTo>
                    <a:pt x="664398" y="383367"/>
                  </a:lnTo>
                  <a:lnTo>
                    <a:pt x="668020" y="334010"/>
                  </a:lnTo>
                  <a:lnTo>
                    <a:pt x="664398" y="284652"/>
                  </a:lnTo>
                  <a:lnTo>
                    <a:pt x="653878" y="237543"/>
                  </a:lnTo>
                  <a:lnTo>
                    <a:pt x="636976" y="193200"/>
                  </a:lnTo>
                  <a:lnTo>
                    <a:pt x="614208" y="152138"/>
                  </a:lnTo>
                  <a:lnTo>
                    <a:pt x="586092" y="114875"/>
                  </a:lnTo>
                  <a:lnTo>
                    <a:pt x="553144" y="81927"/>
                  </a:lnTo>
                  <a:lnTo>
                    <a:pt x="515881" y="53811"/>
                  </a:lnTo>
                  <a:lnTo>
                    <a:pt x="474819" y="31043"/>
                  </a:lnTo>
                  <a:lnTo>
                    <a:pt x="430476" y="14141"/>
                  </a:lnTo>
                  <a:lnTo>
                    <a:pt x="383367" y="3621"/>
                  </a:lnTo>
                  <a:lnTo>
                    <a:pt x="334010" y="0"/>
                  </a:lnTo>
                  <a:lnTo>
                    <a:pt x="284652" y="3621"/>
                  </a:lnTo>
                  <a:lnTo>
                    <a:pt x="237543" y="14141"/>
                  </a:lnTo>
                  <a:lnTo>
                    <a:pt x="193200" y="31043"/>
                  </a:lnTo>
                  <a:lnTo>
                    <a:pt x="152138" y="53811"/>
                  </a:lnTo>
                  <a:lnTo>
                    <a:pt x="114875" y="81927"/>
                  </a:lnTo>
                  <a:lnTo>
                    <a:pt x="81927" y="114875"/>
                  </a:lnTo>
                  <a:lnTo>
                    <a:pt x="53811" y="152138"/>
                  </a:lnTo>
                  <a:lnTo>
                    <a:pt x="31043" y="193200"/>
                  </a:lnTo>
                  <a:lnTo>
                    <a:pt x="14141" y="237543"/>
                  </a:lnTo>
                  <a:lnTo>
                    <a:pt x="3621" y="284652"/>
                  </a:lnTo>
                  <a:lnTo>
                    <a:pt x="0" y="334010"/>
                  </a:lnTo>
                  <a:lnTo>
                    <a:pt x="3621" y="383367"/>
                  </a:lnTo>
                  <a:lnTo>
                    <a:pt x="14141" y="430476"/>
                  </a:lnTo>
                  <a:lnTo>
                    <a:pt x="31043" y="474819"/>
                  </a:lnTo>
                  <a:lnTo>
                    <a:pt x="53811" y="515881"/>
                  </a:lnTo>
                  <a:lnTo>
                    <a:pt x="81927" y="553144"/>
                  </a:lnTo>
                  <a:lnTo>
                    <a:pt x="114875" y="586092"/>
                  </a:lnTo>
                  <a:lnTo>
                    <a:pt x="152138" y="614208"/>
                  </a:lnTo>
                  <a:lnTo>
                    <a:pt x="193200" y="636976"/>
                  </a:lnTo>
                  <a:lnTo>
                    <a:pt x="237543" y="653878"/>
                  </a:lnTo>
                  <a:lnTo>
                    <a:pt x="284652" y="664398"/>
                  </a:lnTo>
                  <a:lnTo>
                    <a:pt x="334010" y="668020"/>
                  </a:lnTo>
                  <a:close/>
                </a:path>
              </a:pathLst>
            </a:custGeom>
            <a:ln w="25400">
              <a:solidFill>
                <a:srgbClr val="B5D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7451" y="6002274"/>
              <a:ext cx="94170" cy="9415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781522" y="6112535"/>
              <a:ext cx="183515" cy="320675"/>
            </a:xfrm>
            <a:custGeom>
              <a:avLst/>
              <a:gdLst/>
              <a:ahLst/>
              <a:cxnLst/>
              <a:rect l="l" t="t" r="r" b="b"/>
              <a:pathLst>
                <a:path w="183514" h="320675">
                  <a:moveTo>
                    <a:pt x="135572" y="247421"/>
                  </a:moveTo>
                  <a:lnTo>
                    <a:pt x="117878" y="247421"/>
                  </a:lnTo>
                  <a:lnTo>
                    <a:pt x="133253" y="300418"/>
                  </a:lnTo>
                  <a:lnTo>
                    <a:pt x="158721" y="320662"/>
                  </a:lnTo>
                  <a:lnTo>
                    <a:pt x="161096" y="320662"/>
                  </a:lnTo>
                  <a:lnTo>
                    <a:pt x="180991" y="304609"/>
                  </a:lnTo>
                  <a:lnTo>
                    <a:pt x="156524" y="304609"/>
                  </a:lnTo>
                  <a:lnTo>
                    <a:pt x="151173" y="301116"/>
                  </a:lnTo>
                  <a:lnTo>
                    <a:pt x="150976" y="300697"/>
                  </a:lnTo>
                  <a:lnTo>
                    <a:pt x="149806" y="296506"/>
                  </a:lnTo>
                  <a:lnTo>
                    <a:pt x="135572" y="247421"/>
                  </a:lnTo>
                  <a:close/>
                </a:path>
                <a:path w="183514" h="320675">
                  <a:moveTo>
                    <a:pt x="96263" y="98209"/>
                  </a:moveTo>
                  <a:lnTo>
                    <a:pt x="79270" y="98209"/>
                  </a:lnTo>
                  <a:lnTo>
                    <a:pt x="78444" y="153962"/>
                  </a:lnTo>
                  <a:lnTo>
                    <a:pt x="52016" y="285038"/>
                  </a:lnTo>
                  <a:lnTo>
                    <a:pt x="51939" y="288239"/>
                  </a:lnTo>
                  <a:lnTo>
                    <a:pt x="51849" y="292023"/>
                  </a:lnTo>
                  <a:lnTo>
                    <a:pt x="51751" y="296097"/>
                  </a:lnTo>
                  <a:lnTo>
                    <a:pt x="75559" y="319169"/>
                  </a:lnTo>
                  <a:lnTo>
                    <a:pt x="77007" y="319169"/>
                  </a:lnTo>
                  <a:lnTo>
                    <a:pt x="85181" y="317834"/>
                  </a:lnTo>
                  <a:lnTo>
                    <a:pt x="92297" y="314050"/>
                  </a:lnTo>
                  <a:lnTo>
                    <a:pt x="98227" y="307977"/>
                  </a:lnTo>
                  <a:lnTo>
                    <a:pt x="100849" y="303136"/>
                  </a:lnTo>
                  <a:lnTo>
                    <a:pt x="81708" y="303136"/>
                  </a:lnTo>
                  <a:lnTo>
                    <a:pt x="75358" y="301967"/>
                  </a:lnTo>
                  <a:lnTo>
                    <a:pt x="72831" y="301116"/>
                  </a:lnTo>
                  <a:lnTo>
                    <a:pt x="71574" y="300418"/>
                  </a:lnTo>
                  <a:lnTo>
                    <a:pt x="67167" y="295351"/>
                  </a:lnTo>
                  <a:lnTo>
                    <a:pt x="68640" y="288505"/>
                  </a:lnTo>
                  <a:lnTo>
                    <a:pt x="95259" y="156552"/>
                  </a:lnTo>
                  <a:lnTo>
                    <a:pt x="95381" y="155711"/>
                  </a:lnTo>
                  <a:lnTo>
                    <a:pt x="95439" y="153962"/>
                  </a:lnTo>
                  <a:lnTo>
                    <a:pt x="95616" y="142013"/>
                  </a:lnTo>
                  <a:lnTo>
                    <a:pt x="95734" y="133984"/>
                  </a:lnTo>
                  <a:lnTo>
                    <a:pt x="95801" y="129476"/>
                  </a:lnTo>
                  <a:lnTo>
                    <a:pt x="95912" y="121932"/>
                  </a:lnTo>
                  <a:lnTo>
                    <a:pt x="96026" y="114257"/>
                  </a:lnTo>
                  <a:lnTo>
                    <a:pt x="96148" y="105967"/>
                  </a:lnTo>
                  <a:lnTo>
                    <a:pt x="96263" y="98209"/>
                  </a:lnTo>
                  <a:close/>
                </a:path>
                <a:path w="183514" h="320675">
                  <a:moveTo>
                    <a:pt x="158658" y="202818"/>
                  </a:moveTo>
                  <a:lnTo>
                    <a:pt x="149514" y="204990"/>
                  </a:lnTo>
                  <a:lnTo>
                    <a:pt x="146707" y="209575"/>
                  </a:lnTo>
                  <a:lnTo>
                    <a:pt x="166481" y="292023"/>
                  </a:lnTo>
                  <a:lnTo>
                    <a:pt x="167358" y="296097"/>
                  </a:lnTo>
                  <a:lnTo>
                    <a:pt x="167446" y="296506"/>
                  </a:lnTo>
                  <a:lnTo>
                    <a:pt x="164574" y="301967"/>
                  </a:lnTo>
                  <a:lnTo>
                    <a:pt x="164474" y="302158"/>
                  </a:lnTo>
                  <a:lnTo>
                    <a:pt x="160601" y="303402"/>
                  </a:lnTo>
                  <a:lnTo>
                    <a:pt x="156524" y="304609"/>
                  </a:lnTo>
                  <a:lnTo>
                    <a:pt x="180991" y="304609"/>
                  </a:lnTo>
                  <a:lnTo>
                    <a:pt x="183251" y="298144"/>
                  </a:lnTo>
                  <a:lnTo>
                    <a:pt x="183156" y="293662"/>
                  </a:lnTo>
                  <a:lnTo>
                    <a:pt x="183042" y="288239"/>
                  </a:lnTo>
                  <a:lnTo>
                    <a:pt x="163230" y="205612"/>
                  </a:lnTo>
                  <a:lnTo>
                    <a:pt x="158658" y="202818"/>
                  </a:lnTo>
                  <a:close/>
                </a:path>
                <a:path w="183514" h="320675">
                  <a:moveTo>
                    <a:pt x="149290" y="16979"/>
                  </a:moveTo>
                  <a:lnTo>
                    <a:pt x="125066" y="16979"/>
                  </a:lnTo>
                  <a:lnTo>
                    <a:pt x="135874" y="19418"/>
                  </a:lnTo>
                  <a:lnTo>
                    <a:pt x="135804" y="131229"/>
                  </a:lnTo>
                  <a:lnTo>
                    <a:pt x="135215" y="142013"/>
                  </a:lnTo>
                  <a:lnTo>
                    <a:pt x="133340" y="154990"/>
                  </a:lnTo>
                  <a:lnTo>
                    <a:pt x="133235" y="155711"/>
                  </a:lnTo>
                  <a:lnTo>
                    <a:pt x="129755" y="168442"/>
                  </a:lnTo>
                  <a:lnTo>
                    <a:pt x="124596" y="177596"/>
                  </a:lnTo>
                  <a:lnTo>
                    <a:pt x="120869" y="182893"/>
                  </a:lnTo>
                  <a:lnTo>
                    <a:pt x="117206" y="190644"/>
                  </a:lnTo>
                  <a:lnTo>
                    <a:pt x="105246" y="228884"/>
                  </a:lnTo>
                  <a:lnTo>
                    <a:pt x="97000" y="259893"/>
                  </a:lnTo>
                  <a:lnTo>
                    <a:pt x="93461" y="272776"/>
                  </a:lnTo>
                  <a:lnTo>
                    <a:pt x="90033" y="284298"/>
                  </a:lnTo>
                  <a:lnTo>
                    <a:pt x="86801" y="293662"/>
                  </a:lnTo>
                  <a:lnTo>
                    <a:pt x="85066" y="298144"/>
                  </a:lnTo>
                  <a:lnTo>
                    <a:pt x="81708" y="303136"/>
                  </a:lnTo>
                  <a:lnTo>
                    <a:pt x="100849" y="303136"/>
                  </a:lnTo>
                  <a:lnTo>
                    <a:pt x="113247" y="264922"/>
                  </a:lnTo>
                  <a:lnTo>
                    <a:pt x="117878" y="247421"/>
                  </a:lnTo>
                  <a:lnTo>
                    <a:pt x="135572" y="247421"/>
                  </a:lnTo>
                  <a:lnTo>
                    <a:pt x="126501" y="216153"/>
                  </a:lnTo>
                  <a:lnTo>
                    <a:pt x="129376" y="206901"/>
                  </a:lnTo>
                  <a:lnTo>
                    <a:pt x="132148" y="198948"/>
                  </a:lnTo>
                  <a:lnTo>
                    <a:pt x="134722" y="192858"/>
                  </a:lnTo>
                  <a:lnTo>
                    <a:pt x="137004" y="189191"/>
                  </a:lnTo>
                  <a:lnTo>
                    <a:pt x="145892" y="173690"/>
                  </a:lnTo>
                  <a:lnTo>
                    <a:pt x="150625" y="155132"/>
                  </a:lnTo>
                  <a:lnTo>
                    <a:pt x="152510" y="138805"/>
                  </a:lnTo>
                  <a:lnTo>
                    <a:pt x="152621" y="135966"/>
                  </a:lnTo>
                  <a:lnTo>
                    <a:pt x="152698" y="133984"/>
                  </a:lnTo>
                  <a:lnTo>
                    <a:pt x="152806" y="131229"/>
                  </a:lnTo>
                  <a:lnTo>
                    <a:pt x="152854" y="31051"/>
                  </a:lnTo>
                  <a:lnTo>
                    <a:pt x="150244" y="18237"/>
                  </a:lnTo>
                  <a:lnTo>
                    <a:pt x="149290" y="16979"/>
                  </a:lnTo>
                  <a:close/>
                </a:path>
                <a:path w="183514" h="320675">
                  <a:moveTo>
                    <a:pt x="116011" y="0"/>
                  </a:moveTo>
                  <a:lnTo>
                    <a:pt x="115439" y="0"/>
                  </a:lnTo>
                  <a:lnTo>
                    <a:pt x="104217" y="1760"/>
                  </a:lnTo>
                  <a:lnTo>
                    <a:pt x="94281" y="6713"/>
                  </a:lnTo>
                  <a:lnTo>
                    <a:pt x="86279" y="14364"/>
                  </a:lnTo>
                  <a:lnTo>
                    <a:pt x="80857" y="24218"/>
                  </a:lnTo>
                  <a:lnTo>
                    <a:pt x="44218" y="55130"/>
                  </a:lnTo>
                  <a:lnTo>
                    <a:pt x="43786" y="55524"/>
                  </a:lnTo>
                  <a:lnTo>
                    <a:pt x="7312" y="90906"/>
                  </a:lnTo>
                  <a:lnTo>
                    <a:pt x="2243" y="97902"/>
                  </a:lnTo>
                  <a:lnTo>
                    <a:pt x="0" y="105409"/>
                  </a:lnTo>
                  <a:lnTo>
                    <a:pt x="93" y="112052"/>
                  </a:lnTo>
                  <a:lnTo>
                    <a:pt x="10449" y="129476"/>
                  </a:lnTo>
                  <a:lnTo>
                    <a:pt x="14703" y="133984"/>
                  </a:lnTo>
                  <a:lnTo>
                    <a:pt x="20659" y="135966"/>
                  </a:lnTo>
                  <a:lnTo>
                    <a:pt x="32127" y="135966"/>
                  </a:lnTo>
                  <a:lnTo>
                    <a:pt x="37652" y="134238"/>
                  </a:lnTo>
                  <a:lnTo>
                    <a:pt x="41741" y="131229"/>
                  </a:lnTo>
                  <a:lnTo>
                    <a:pt x="43248" y="129997"/>
                  </a:lnTo>
                  <a:lnTo>
                    <a:pt x="55776" y="119443"/>
                  </a:lnTo>
                  <a:lnTo>
                    <a:pt x="24330" y="119443"/>
                  </a:lnTo>
                  <a:lnTo>
                    <a:pt x="22768" y="117767"/>
                  </a:lnTo>
                  <a:lnTo>
                    <a:pt x="17294" y="112052"/>
                  </a:lnTo>
                  <a:lnTo>
                    <a:pt x="15973" y="109435"/>
                  </a:lnTo>
                  <a:lnTo>
                    <a:pt x="16652" y="105967"/>
                  </a:lnTo>
                  <a:lnTo>
                    <a:pt x="16760" y="105409"/>
                  </a:lnTo>
                  <a:lnTo>
                    <a:pt x="55407" y="67919"/>
                  </a:lnTo>
                  <a:lnTo>
                    <a:pt x="94103" y="35255"/>
                  </a:lnTo>
                  <a:lnTo>
                    <a:pt x="94497" y="34861"/>
                  </a:lnTo>
                  <a:lnTo>
                    <a:pt x="95119" y="34061"/>
                  </a:lnTo>
                  <a:lnTo>
                    <a:pt x="95361" y="33680"/>
                  </a:lnTo>
                  <a:lnTo>
                    <a:pt x="95577" y="33286"/>
                  </a:lnTo>
                  <a:lnTo>
                    <a:pt x="95691" y="33121"/>
                  </a:lnTo>
                  <a:lnTo>
                    <a:pt x="96008" y="32511"/>
                  </a:lnTo>
                  <a:lnTo>
                    <a:pt x="96212" y="31978"/>
                  </a:lnTo>
                  <a:lnTo>
                    <a:pt x="98726" y="22923"/>
                  </a:lnTo>
                  <a:lnTo>
                    <a:pt x="106575" y="16979"/>
                  </a:lnTo>
                  <a:lnTo>
                    <a:pt x="149290" y="16979"/>
                  </a:lnTo>
                  <a:lnTo>
                    <a:pt x="142824" y="8448"/>
                  </a:lnTo>
                  <a:lnTo>
                    <a:pt x="131208" y="2197"/>
                  </a:lnTo>
                  <a:lnTo>
                    <a:pt x="116011" y="0"/>
                  </a:lnTo>
                  <a:close/>
                </a:path>
                <a:path w="183514" h="320675">
                  <a:moveTo>
                    <a:pt x="91665" y="69761"/>
                  </a:moveTo>
                  <a:lnTo>
                    <a:pt x="84464" y="69761"/>
                  </a:lnTo>
                  <a:lnTo>
                    <a:pt x="83512" y="70294"/>
                  </a:lnTo>
                  <a:lnTo>
                    <a:pt x="82927" y="70675"/>
                  </a:lnTo>
                  <a:lnTo>
                    <a:pt x="82496" y="71031"/>
                  </a:lnTo>
                  <a:lnTo>
                    <a:pt x="58302" y="95110"/>
                  </a:lnTo>
                  <a:lnTo>
                    <a:pt x="31360" y="117767"/>
                  </a:lnTo>
                  <a:lnTo>
                    <a:pt x="28851" y="119443"/>
                  </a:lnTo>
                  <a:lnTo>
                    <a:pt x="55776" y="119443"/>
                  </a:lnTo>
                  <a:lnTo>
                    <a:pt x="69872" y="107568"/>
                  </a:lnTo>
                  <a:lnTo>
                    <a:pt x="79270" y="98209"/>
                  </a:lnTo>
                  <a:lnTo>
                    <a:pt x="96263" y="98209"/>
                  </a:lnTo>
                  <a:lnTo>
                    <a:pt x="96371" y="90906"/>
                  </a:lnTo>
                  <a:lnTo>
                    <a:pt x="96478" y="76530"/>
                  </a:lnTo>
                  <a:lnTo>
                    <a:pt x="96262" y="74587"/>
                  </a:lnTo>
                  <a:lnTo>
                    <a:pt x="95424" y="72821"/>
                  </a:lnTo>
                  <a:lnTo>
                    <a:pt x="93976" y="71348"/>
                  </a:lnTo>
                  <a:lnTo>
                    <a:pt x="93584" y="71031"/>
                  </a:lnTo>
                  <a:lnTo>
                    <a:pt x="93192" y="70675"/>
                  </a:lnTo>
                  <a:lnTo>
                    <a:pt x="92630" y="70294"/>
                  </a:lnTo>
                  <a:lnTo>
                    <a:pt x="91919" y="69926"/>
                  </a:lnTo>
                  <a:lnTo>
                    <a:pt x="91665" y="69761"/>
                  </a:lnTo>
                  <a:close/>
                </a:path>
              </a:pathLst>
            </a:custGeom>
            <a:solidFill>
              <a:srgbClr val="3F7A2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8362" y="6286821"/>
              <a:ext cx="126187" cy="14486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2606" y="5980107"/>
              <a:ext cx="226542" cy="17595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48182" y="6040859"/>
              <a:ext cx="135699" cy="8562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80583" y="6196182"/>
              <a:ext cx="138023" cy="235508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478790" y="7087936"/>
            <a:ext cx="693420" cy="693420"/>
            <a:chOff x="478790" y="7087936"/>
            <a:chExt cx="693420" cy="693420"/>
          </a:xfrm>
        </p:grpSpPr>
        <p:sp>
          <p:nvSpPr>
            <p:cNvPr id="27" name="object 27"/>
            <p:cNvSpPr/>
            <p:nvPr/>
          </p:nvSpPr>
          <p:spPr>
            <a:xfrm>
              <a:off x="491490" y="7100636"/>
              <a:ext cx="668020" cy="668020"/>
            </a:xfrm>
            <a:custGeom>
              <a:avLst/>
              <a:gdLst/>
              <a:ahLst/>
              <a:cxnLst/>
              <a:rect l="l" t="t" r="r" b="b"/>
              <a:pathLst>
                <a:path w="668019" h="668020">
                  <a:moveTo>
                    <a:pt x="334009" y="668020"/>
                  </a:moveTo>
                  <a:lnTo>
                    <a:pt x="383367" y="664398"/>
                  </a:lnTo>
                  <a:lnTo>
                    <a:pt x="430476" y="653878"/>
                  </a:lnTo>
                  <a:lnTo>
                    <a:pt x="474819" y="636976"/>
                  </a:lnTo>
                  <a:lnTo>
                    <a:pt x="515881" y="614208"/>
                  </a:lnTo>
                  <a:lnTo>
                    <a:pt x="553144" y="586092"/>
                  </a:lnTo>
                  <a:lnTo>
                    <a:pt x="586092" y="553144"/>
                  </a:lnTo>
                  <a:lnTo>
                    <a:pt x="614208" y="515881"/>
                  </a:lnTo>
                  <a:lnTo>
                    <a:pt x="636976" y="474819"/>
                  </a:lnTo>
                  <a:lnTo>
                    <a:pt x="653878" y="430476"/>
                  </a:lnTo>
                  <a:lnTo>
                    <a:pt x="664398" y="383367"/>
                  </a:lnTo>
                  <a:lnTo>
                    <a:pt x="668019" y="334010"/>
                  </a:lnTo>
                  <a:lnTo>
                    <a:pt x="664398" y="284652"/>
                  </a:lnTo>
                  <a:lnTo>
                    <a:pt x="653878" y="237543"/>
                  </a:lnTo>
                  <a:lnTo>
                    <a:pt x="636976" y="193200"/>
                  </a:lnTo>
                  <a:lnTo>
                    <a:pt x="614208" y="152138"/>
                  </a:lnTo>
                  <a:lnTo>
                    <a:pt x="586092" y="114875"/>
                  </a:lnTo>
                  <a:lnTo>
                    <a:pt x="553144" y="81927"/>
                  </a:lnTo>
                  <a:lnTo>
                    <a:pt x="515881" y="53811"/>
                  </a:lnTo>
                  <a:lnTo>
                    <a:pt x="474819" y="31043"/>
                  </a:lnTo>
                  <a:lnTo>
                    <a:pt x="430476" y="14141"/>
                  </a:lnTo>
                  <a:lnTo>
                    <a:pt x="383367" y="3621"/>
                  </a:lnTo>
                  <a:lnTo>
                    <a:pt x="334009" y="0"/>
                  </a:lnTo>
                  <a:lnTo>
                    <a:pt x="284652" y="3621"/>
                  </a:lnTo>
                  <a:lnTo>
                    <a:pt x="237543" y="14141"/>
                  </a:lnTo>
                  <a:lnTo>
                    <a:pt x="193200" y="31043"/>
                  </a:lnTo>
                  <a:lnTo>
                    <a:pt x="152138" y="53811"/>
                  </a:lnTo>
                  <a:lnTo>
                    <a:pt x="114875" y="81927"/>
                  </a:lnTo>
                  <a:lnTo>
                    <a:pt x="81927" y="114875"/>
                  </a:lnTo>
                  <a:lnTo>
                    <a:pt x="53811" y="152138"/>
                  </a:lnTo>
                  <a:lnTo>
                    <a:pt x="31043" y="193200"/>
                  </a:lnTo>
                  <a:lnTo>
                    <a:pt x="14141" y="237543"/>
                  </a:lnTo>
                  <a:lnTo>
                    <a:pt x="3621" y="284652"/>
                  </a:lnTo>
                  <a:lnTo>
                    <a:pt x="0" y="334010"/>
                  </a:lnTo>
                  <a:lnTo>
                    <a:pt x="3621" y="383367"/>
                  </a:lnTo>
                  <a:lnTo>
                    <a:pt x="14141" y="430476"/>
                  </a:lnTo>
                  <a:lnTo>
                    <a:pt x="31043" y="474819"/>
                  </a:lnTo>
                  <a:lnTo>
                    <a:pt x="53811" y="515881"/>
                  </a:lnTo>
                  <a:lnTo>
                    <a:pt x="81927" y="553144"/>
                  </a:lnTo>
                  <a:lnTo>
                    <a:pt x="114875" y="586092"/>
                  </a:lnTo>
                  <a:lnTo>
                    <a:pt x="152138" y="614208"/>
                  </a:lnTo>
                  <a:lnTo>
                    <a:pt x="193200" y="636976"/>
                  </a:lnTo>
                  <a:lnTo>
                    <a:pt x="237543" y="653878"/>
                  </a:lnTo>
                  <a:lnTo>
                    <a:pt x="284652" y="664398"/>
                  </a:lnTo>
                  <a:lnTo>
                    <a:pt x="334009" y="668020"/>
                  </a:lnTo>
                  <a:close/>
                </a:path>
              </a:pathLst>
            </a:custGeom>
            <a:ln w="25400">
              <a:solidFill>
                <a:srgbClr val="B5D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95579" y="7239901"/>
              <a:ext cx="458470" cy="401955"/>
            </a:xfrm>
            <a:custGeom>
              <a:avLst/>
              <a:gdLst/>
              <a:ahLst/>
              <a:cxnLst/>
              <a:rect l="l" t="t" r="r" b="b"/>
              <a:pathLst>
                <a:path w="458469" h="401954">
                  <a:moveTo>
                    <a:pt x="408457" y="77571"/>
                  </a:moveTo>
                  <a:lnTo>
                    <a:pt x="406488" y="70764"/>
                  </a:lnTo>
                  <a:lnTo>
                    <a:pt x="406374" y="70345"/>
                  </a:lnTo>
                  <a:lnTo>
                    <a:pt x="406323" y="70205"/>
                  </a:lnTo>
                  <a:lnTo>
                    <a:pt x="403250" y="68008"/>
                  </a:lnTo>
                  <a:lnTo>
                    <a:pt x="402805" y="67691"/>
                  </a:lnTo>
                  <a:lnTo>
                    <a:pt x="399034" y="67919"/>
                  </a:lnTo>
                  <a:lnTo>
                    <a:pt x="370306" y="66586"/>
                  </a:lnTo>
                  <a:lnTo>
                    <a:pt x="370306" y="83807"/>
                  </a:lnTo>
                  <a:lnTo>
                    <a:pt x="369862" y="83807"/>
                  </a:lnTo>
                  <a:lnTo>
                    <a:pt x="344766" y="98933"/>
                  </a:lnTo>
                  <a:lnTo>
                    <a:pt x="327101" y="110147"/>
                  </a:lnTo>
                  <a:lnTo>
                    <a:pt x="314693" y="118643"/>
                  </a:lnTo>
                  <a:lnTo>
                    <a:pt x="305752" y="125260"/>
                  </a:lnTo>
                  <a:lnTo>
                    <a:pt x="303898" y="126682"/>
                  </a:lnTo>
                  <a:lnTo>
                    <a:pt x="266293" y="151866"/>
                  </a:lnTo>
                  <a:lnTo>
                    <a:pt x="236194" y="164985"/>
                  </a:lnTo>
                  <a:lnTo>
                    <a:pt x="213017" y="169062"/>
                  </a:lnTo>
                  <a:lnTo>
                    <a:pt x="196138" y="167106"/>
                  </a:lnTo>
                  <a:lnTo>
                    <a:pt x="164350" y="140258"/>
                  </a:lnTo>
                  <a:lnTo>
                    <a:pt x="152730" y="108788"/>
                  </a:lnTo>
                  <a:lnTo>
                    <a:pt x="160832" y="109385"/>
                  </a:lnTo>
                  <a:lnTo>
                    <a:pt x="169189" y="109816"/>
                  </a:lnTo>
                  <a:lnTo>
                    <a:pt x="179590" y="110147"/>
                  </a:lnTo>
                  <a:lnTo>
                    <a:pt x="189699" y="110147"/>
                  </a:lnTo>
                  <a:lnTo>
                    <a:pt x="195834" y="118643"/>
                  </a:lnTo>
                  <a:lnTo>
                    <a:pt x="206756" y="128790"/>
                  </a:lnTo>
                  <a:lnTo>
                    <a:pt x="223380" y="138201"/>
                  </a:lnTo>
                  <a:lnTo>
                    <a:pt x="247002" y="144564"/>
                  </a:lnTo>
                  <a:lnTo>
                    <a:pt x="251942" y="144564"/>
                  </a:lnTo>
                  <a:lnTo>
                    <a:pt x="255498" y="141579"/>
                  </a:lnTo>
                  <a:lnTo>
                    <a:pt x="256768" y="132892"/>
                  </a:lnTo>
                  <a:lnTo>
                    <a:pt x="253707" y="128790"/>
                  </a:lnTo>
                  <a:lnTo>
                    <a:pt x="254393" y="128790"/>
                  </a:lnTo>
                  <a:lnTo>
                    <a:pt x="215988" y="114947"/>
                  </a:lnTo>
                  <a:lnTo>
                    <a:pt x="209943" y="109524"/>
                  </a:lnTo>
                  <a:lnTo>
                    <a:pt x="220205" y="108788"/>
                  </a:lnTo>
                  <a:lnTo>
                    <a:pt x="225602" y="108407"/>
                  </a:lnTo>
                  <a:lnTo>
                    <a:pt x="241846" y="106654"/>
                  </a:lnTo>
                  <a:lnTo>
                    <a:pt x="258635" y="104203"/>
                  </a:lnTo>
                  <a:lnTo>
                    <a:pt x="275958" y="101015"/>
                  </a:lnTo>
                  <a:lnTo>
                    <a:pt x="280454" y="100101"/>
                  </a:lnTo>
                  <a:lnTo>
                    <a:pt x="283362" y="95707"/>
                  </a:lnTo>
                  <a:lnTo>
                    <a:pt x="282892" y="93357"/>
                  </a:lnTo>
                  <a:lnTo>
                    <a:pt x="282816" y="92976"/>
                  </a:lnTo>
                  <a:lnTo>
                    <a:pt x="281533" y="86702"/>
                  </a:lnTo>
                  <a:lnTo>
                    <a:pt x="277139" y="83807"/>
                  </a:lnTo>
                  <a:lnTo>
                    <a:pt x="272643" y="84721"/>
                  </a:lnTo>
                  <a:lnTo>
                    <a:pt x="255816" y="87807"/>
                  </a:lnTo>
                  <a:lnTo>
                    <a:pt x="239496" y="90157"/>
                  </a:lnTo>
                  <a:lnTo>
                    <a:pt x="223710" y="91808"/>
                  </a:lnTo>
                  <a:lnTo>
                    <a:pt x="208470" y="92862"/>
                  </a:lnTo>
                  <a:lnTo>
                    <a:pt x="214604" y="84124"/>
                  </a:lnTo>
                  <a:lnTo>
                    <a:pt x="222262" y="74764"/>
                  </a:lnTo>
                  <a:lnTo>
                    <a:pt x="230492" y="65913"/>
                  </a:lnTo>
                  <a:lnTo>
                    <a:pt x="238671" y="58216"/>
                  </a:lnTo>
                  <a:lnTo>
                    <a:pt x="242138" y="55219"/>
                  </a:lnTo>
                  <a:lnTo>
                    <a:pt x="242519" y="49961"/>
                  </a:lnTo>
                  <a:lnTo>
                    <a:pt x="236512" y="43002"/>
                  </a:lnTo>
                  <a:lnTo>
                    <a:pt x="231254" y="42621"/>
                  </a:lnTo>
                  <a:lnTo>
                    <a:pt x="227787" y="45631"/>
                  </a:lnTo>
                  <a:lnTo>
                    <a:pt x="218706" y="54241"/>
                  </a:lnTo>
                  <a:lnTo>
                    <a:pt x="207746" y="66192"/>
                  </a:lnTo>
                  <a:lnTo>
                    <a:pt x="197205" y="79794"/>
                  </a:lnTo>
                  <a:lnTo>
                    <a:pt x="189344" y="93357"/>
                  </a:lnTo>
                  <a:lnTo>
                    <a:pt x="181698" y="93357"/>
                  </a:lnTo>
                  <a:lnTo>
                    <a:pt x="169557" y="92976"/>
                  </a:lnTo>
                  <a:lnTo>
                    <a:pt x="160172" y="92443"/>
                  </a:lnTo>
                  <a:lnTo>
                    <a:pt x="152247" y="91808"/>
                  </a:lnTo>
                  <a:lnTo>
                    <a:pt x="151104" y="91808"/>
                  </a:lnTo>
                  <a:lnTo>
                    <a:pt x="151638" y="90157"/>
                  </a:lnTo>
                  <a:lnTo>
                    <a:pt x="151726" y="89827"/>
                  </a:lnTo>
                  <a:lnTo>
                    <a:pt x="156768" y="73888"/>
                  </a:lnTo>
                  <a:lnTo>
                    <a:pt x="178346" y="34290"/>
                  </a:lnTo>
                  <a:lnTo>
                    <a:pt x="213156" y="16624"/>
                  </a:lnTo>
                  <a:lnTo>
                    <a:pt x="223088" y="17907"/>
                  </a:lnTo>
                  <a:lnTo>
                    <a:pt x="260426" y="34810"/>
                  </a:lnTo>
                  <a:lnTo>
                    <a:pt x="283324" y="48856"/>
                  </a:lnTo>
                  <a:lnTo>
                    <a:pt x="302031" y="60439"/>
                  </a:lnTo>
                  <a:lnTo>
                    <a:pt x="321754" y="70764"/>
                  </a:lnTo>
                  <a:lnTo>
                    <a:pt x="343916" y="78854"/>
                  </a:lnTo>
                  <a:lnTo>
                    <a:pt x="370306" y="83807"/>
                  </a:lnTo>
                  <a:lnTo>
                    <a:pt x="370306" y="66586"/>
                  </a:lnTo>
                  <a:lnTo>
                    <a:pt x="364934" y="66332"/>
                  </a:lnTo>
                  <a:lnTo>
                    <a:pt x="337616" y="59283"/>
                  </a:lnTo>
                  <a:lnTo>
                    <a:pt x="314312" y="48285"/>
                  </a:lnTo>
                  <a:lnTo>
                    <a:pt x="292252" y="34810"/>
                  </a:lnTo>
                  <a:lnTo>
                    <a:pt x="280543" y="27444"/>
                  </a:lnTo>
                  <a:lnTo>
                    <a:pt x="268224" y="20104"/>
                  </a:lnTo>
                  <a:lnTo>
                    <a:pt x="226123" y="1549"/>
                  </a:lnTo>
                  <a:lnTo>
                    <a:pt x="212648" y="0"/>
                  </a:lnTo>
                  <a:lnTo>
                    <a:pt x="198780" y="1549"/>
                  </a:lnTo>
                  <a:lnTo>
                    <a:pt x="199466" y="1549"/>
                  </a:lnTo>
                  <a:lnTo>
                    <a:pt x="187528" y="5880"/>
                  </a:lnTo>
                  <a:lnTo>
                    <a:pt x="167068" y="21920"/>
                  </a:lnTo>
                  <a:lnTo>
                    <a:pt x="151828" y="44005"/>
                  </a:lnTo>
                  <a:lnTo>
                    <a:pt x="141173" y="68008"/>
                  </a:lnTo>
                  <a:lnTo>
                    <a:pt x="134416" y="89827"/>
                  </a:lnTo>
                  <a:lnTo>
                    <a:pt x="102717" y="84124"/>
                  </a:lnTo>
                  <a:lnTo>
                    <a:pt x="78994" y="77774"/>
                  </a:lnTo>
                  <a:lnTo>
                    <a:pt x="64033" y="72593"/>
                  </a:lnTo>
                  <a:lnTo>
                    <a:pt x="58610" y="70345"/>
                  </a:lnTo>
                  <a:lnTo>
                    <a:pt x="54457" y="68389"/>
                  </a:lnTo>
                  <a:lnTo>
                    <a:pt x="49504" y="70205"/>
                  </a:lnTo>
                  <a:lnTo>
                    <a:pt x="45580" y="78473"/>
                  </a:lnTo>
                  <a:lnTo>
                    <a:pt x="47358" y="83426"/>
                  </a:lnTo>
                  <a:lnTo>
                    <a:pt x="51511" y="85394"/>
                  </a:lnTo>
                  <a:lnTo>
                    <a:pt x="58331" y="88290"/>
                  </a:lnTo>
                  <a:lnTo>
                    <a:pt x="75069" y="94145"/>
                  </a:lnTo>
                  <a:lnTo>
                    <a:pt x="101028" y="101015"/>
                  </a:lnTo>
                  <a:lnTo>
                    <a:pt x="135267" y="106959"/>
                  </a:lnTo>
                  <a:lnTo>
                    <a:pt x="136461" y="112560"/>
                  </a:lnTo>
                  <a:lnTo>
                    <a:pt x="138252" y="120078"/>
                  </a:lnTo>
                  <a:lnTo>
                    <a:pt x="138328" y="120421"/>
                  </a:lnTo>
                  <a:lnTo>
                    <a:pt x="141033" y="129400"/>
                  </a:lnTo>
                  <a:lnTo>
                    <a:pt x="162039" y="164985"/>
                  </a:lnTo>
                  <a:lnTo>
                    <a:pt x="197866" y="184899"/>
                  </a:lnTo>
                  <a:lnTo>
                    <a:pt x="204457" y="185788"/>
                  </a:lnTo>
                  <a:lnTo>
                    <a:pt x="211391" y="185788"/>
                  </a:lnTo>
                  <a:lnTo>
                    <a:pt x="258762" y="174282"/>
                  </a:lnTo>
                  <a:lnTo>
                    <a:pt x="314083" y="139839"/>
                  </a:lnTo>
                  <a:lnTo>
                    <a:pt x="315836" y="138480"/>
                  </a:lnTo>
                  <a:lnTo>
                    <a:pt x="326605" y="130594"/>
                  </a:lnTo>
                  <a:lnTo>
                    <a:pt x="342366" y="120078"/>
                  </a:lnTo>
                  <a:lnTo>
                    <a:pt x="366801" y="104990"/>
                  </a:lnTo>
                  <a:lnTo>
                    <a:pt x="403542" y="83426"/>
                  </a:lnTo>
                  <a:lnTo>
                    <a:pt x="406882" y="81508"/>
                  </a:lnTo>
                  <a:lnTo>
                    <a:pt x="408381" y="77774"/>
                  </a:lnTo>
                  <a:lnTo>
                    <a:pt x="408457" y="77571"/>
                  </a:lnTo>
                  <a:close/>
                </a:path>
                <a:path w="458469" h="401954">
                  <a:moveTo>
                    <a:pt x="458317" y="240995"/>
                  </a:moveTo>
                  <a:lnTo>
                    <a:pt x="454761" y="231813"/>
                  </a:lnTo>
                  <a:lnTo>
                    <a:pt x="448919" y="221195"/>
                  </a:lnTo>
                  <a:lnTo>
                    <a:pt x="439940" y="219176"/>
                  </a:lnTo>
                  <a:lnTo>
                    <a:pt x="428777" y="219163"/>
                  </a:lnTo>
                  <a:lnTo>
                    <a:pt x="414731" y="223685"/>
                  </a:lnTo>
                  <a:lnTo>
                    <a:pt x="397344" y="232943"/>
                  </a:lnTo>
                  <a:lnTo>
                    <a:pt x="376212" y="247116"/>
                  </a:lnTo>
                  <a:lnTo>
                    <a:pt x="361010" y="253199"/>
                  </a:lnTo>
                  <a:lnTo>
                    <a:pt x="319417" y="265214"/>
                  </a:lnTo>
                  <a:lnTo>
                    <a:pt x="275653" y="270243"/>
                  </a:lnTo>
                  <a:lnTo>
                    <a:pt x="253212" y="271005"/>
                  </a:lnTo>
                  <a:lnTo>
                    <a:pt x="233083" y="270840"/>
                  </a:lnTo>
                  <a:lnTo>
                    <a:pt x="217449" y="269748"/>
                  </a:lnTo>
                  <a:lnTo>
                    <a:pt x="208026" y="268566"/>
                  </a:lnTo>
                  <a:lnTo>
                    <a:pt x="206908" y="267335"/>
                  </a:lnTo>
                  <a:lnTo>
                    <a:pt x="206819" y="264058"/>
                  </a:lnTo>
                  <a:lnTo>
                    <a:pt x="207962" y="262724"/>
                  </a:lnTo>
                  <a:lnTo>
                    <a:pt x="246392" y="258038"/>
                  </a:lnTo>
                  <a:lnTo>
                    <a:pt x="264401" y="255460"/>
                  </a:lnTo>
                  <a:lnTo>
                    <a:pt x="303364" y="230809"/>
                  </a:lnTo>
                  <a:lnTo>
                    <a:pt x="307276" y="214617"/>
                  </a:lnTo>
                  <a:lnTo>
                    <a:pt x="304711" y="209003"/>
                  </a:lnTo>
                  <a:lnTo>
                    <a:pt x="299593" y="206273"/>
                  </a:lnTo>
                  <a:lnTo>
                    <a:pt x="287528" y="201790"/>
                  </a:lnTo>
                  <a:lnTo>
                    <a:pt x="273469" y="200190"/>
                  </a:lnTo>
                  <a:lnTo>
                    <a:pt x="257289" y="201460"/>
                  </a:lnTo>
                  <a:lnTo>
                    <a:pt x="230619" y="207403"/>
                  </a:lnTo>
                  <a:lnTo>
                    <a:pt x="221843" y="208381"/>
                  </a:lnTo>
                  <a:lnTo>
                    <a:pt x="212648" y="208800"/>
                  </a:lnTo>
                  <a:lnTo>
                    <a:pt x="186182" y="209397"/>
                  </a:lnTo>
                  <a:lnTo>
                    <a:pt x="168579" y="211251"/>
                  </a:lnTo>
                  <a:lnTo>
                    <a:pt x="124523" y="230873"/>
                  </a:lnTo>
                  <a:lnTo>
                    <a:pt x="84404" y="264299"/>
                  </a:lnTo>
                  <a:lnTo>
                    <a:pt x="64579" y="279539"/>
                  </a:lnTo>
                  <a:lnTo>
                    <a:pt x="39103" y="296392"/>
                  </a:lnTo>
                  <a:lnTo>
                    <a:pt x="5664" y="315201"/>
                  </a:lnTo>
                  <a:lnTo>
                    <a:pt x="1587" y="317322"/>
                  </a:lnTo>
                  <a:lnTo>
                    <a:pt x="0" y="322351"/>
                  </a:lnTo>
                  <a:lnTo>
                    <a:pt x="4254" y="330492"/>
                  </a:lnTo>
                  <a:lnTo>
                    <a:pt x="9271" y="332066"/>
                  </a:lnTo>
                  <a:lnTo>
                    <a:pt x="13347" y="329958"/>
                  </a:lnTo>
                  <a:lnTo>
                    <a:pt x="48069" y="310375"/>
                  </a:lnTo>
                  <a:lnTo>
                    <a:pt x="74650" y="292747"/>
                  </a:lnTo>
                  <a:lnTo>
                    <a:pt x="95186" y="276961"/>
                  </a:lnTo>
                  <a:lnTo>
                    <a:pt x="126809" y="250151"/>
                  </a:lnTo>
                  <a:lnTo>
                    <a:pt x="134340" y="244297"/>
                  </a:lnTo>
                  <a:lnTo>
                    <a:pt x="172237" y="227520"/>
                  </a:lnTo>
                  <a:lnTo>
                    <a:pt x="213448" y="225425"/>
                  </a:lnTo>
                  <a:lnTo>
                    <a:pt x="223621" y="224917"/>
                  </a:lnTo>
                  <a:lnTo>
                    <a:pt x="233667" y="223761"/>
                  </a:lnTo>
                  <a:lnTo>
                    <a:pt x="257708" y="218274"/>
                  </a:lnTo>
                  <a:lnTo>
                    <a:pt x="270205" y="216903"/>
                  </a:lnTo>
                  <a:lnTo>
                    <a:pt x="280924" y="217474"/>
                  </a:lnTo>
                  <a:lnTo>
                    <a:pt x="289826" y="220014"/>
                  </a:lnTo>
                  <a:lnTo>
                    <a:pt x="288772" y="224777"/>
                  </a:lnTo>
                  <a:lnTo>
                    <a:pt x="250012" y="240766"/>
                  </a:lnTo>
                  <a:lnTo>
                    <a:pt x="207645" y="246024"/>
                  </a:lnTo>
                  <a:lnTo>
                    <a:pt x="200571" y="248196"/>
                  </a:lnTo>
                  <a:lnTo>
                    <a:pt x="195008" y="252653"/>
                  </a:lnTo>
                  <a:lnTo>
                    <a:pt x="191401" y="258851"/>
                  </a:lnTo>
                  <a:lnTo>
                    <a:pt x="190233" y="266280"/>
                  </a:lnTo>
                  <a:lnTo>
                    <a:pt x="191668" y="273202"/>
                  </a:lnTo>
                  <a:lnTo>
                    <a:pt x="231876" y="287426"/>
                  </a:lnTo>
                  <a:lnTo>
                    <a:pt x="252958" y="287616"/>
                  </a:lnTo>
                  <a:lnTo>
                    <a:pt x="276352" y="286854"/>
                  </a:lnTo>
                  <a:lnTo>
                    <a:pt x="322897" y="281495"/>
                  </a:lnTo>
                  <a:lnTo>
                    <a:pt x="367639" y="268503"/>
                  </a:lnTo>
                  <a:lnTo>
                    <a:pt x="407670" y="246164"/>
                  </a:lnTo>
                  <a:lnTo>
                    <a:pt x="422706" y="238353"/>
                  </a:lnTo>
                  <a:lnTo>
                    <a:pt x="431787" y="235483"/>
                  </a:lnTo>
                  <a:lnTo>
                    <a:pt x="436295" y="235407"/>
                  </a:lnTo>
                  <a:lnTo>
                    <a:pt x="437756" y="235737"/>
                  </a:lnTo>
                  <a:lnTo>
                    <a:pt x="438378" y="236550"/>
                  </a:lnTo>
                  <a:lnTo>
                    <a:pt x="441375" y="242252"/>
                  </a:lnTo>
                  <a:lnTo>
                    <a:pt x="437972" y="244462"/>
                  </a:lnTo>
                  <a:lnTo>
                    <a:pt x="433578" y="246926"/>
                  </a:lnTo>
                  <a:lnTo>
                    <a:pt x="409663" y="264350"/>
                  </a:lnTo>
                  <a:lnTo>
                    <a:pt x="372008" y="289382"/>
                  </a:lnTo>
                  <a:lnTo>
                    <a:pt x="281533" y="341274"/>
                  </a:lnTo>
                  <a:lnTo>
                    <a:pt x="256362" y="344881"/>
                  </a:lnTo>
                  <a:lnTo>
                    <a:pt x="203708" y="343192"/>
                  </a:lnTo>
                  <a:lnTo>
                    <a:pt x="175539" y="342861"/>
                  </a:lnTo>
                  <a:lnTo>
                    <a:pt x="126250" y="345224"/>
                  </a:lnTo>
                  <a:lnTo>
                    <a:pt x="87947" y="358724"/>
                  </a:lnTo>
                  <a:lnTo>
                    <a:pt x="34556" y="389051"/>
                  </a:lnTo>
                  <a:lnTo>
                    <a:pt x="33413" y="394195"/>
                  </a:lnTo>
                  <a:lnTo>
                    <a:pt x="37477" y="400570"/>
                  </a:lnTo>
                  <a:lnTo>
                    <a:pt x="40157" y="401929"/>
                  </a:lnTo>
                  <a:lnTo>
                    <a:pt x="42913" y="401929"/>
                  </a:lnTo>
                  <a:lnTo>
                    <a:pt x="44437" y="401929"/>
                  </a:lnTo>
                  <a:lnTo>
                    <a:pt x="45986" y="401510"/>
                  </a:lnTo>
                  <a:lnTo>
                    <a:pt x="71945" y="385826"/>
                  </a:lnTo>
                  <a:lnTo>
                    <a:pt x="93980" y="374294"/>
                  </a:lnTo>
                  <a:lnTo>
                    <a:pt x="113157" y="366166"/>
                  </a:lnTo>
                  <a:lnTo>
                    <a:pt x="129159" y="361607"/>
                  </a:lnTo>
                  <a:lnTo>
                    <a:pt x="149606" y="359892"/>
                  </a:lnTo>
                  <a:lnTo>
                    <a:pt x="176276" y="359473"/>
                  </a:lnTo>
                  <a:lnTo>
                    <a:pt x="203720" y="359829"/>
                  </a:lnTo>
                  <a:lnTo>
                    <a:pt x="226529" y="360426"/>
                  </a:lnTo>
                  <a:lnTo>
                    <a:pt x="257492" y="361556"/>
                  </a:lnTo>
                  <a:lnTo>
                    <a:pt x="269392" y="361276"/>
                  </a:lnTo>
                  <a:lnTo>
                    <a:pt x="349008" y="322884"/>
                  </a:lnTo>
                  <a:lnTo>
                    <a:pt x="398602" y="292061"/>
                  </a:lnTo>
                  <a:lnTo>
                    <a:pt x="441756" y="261429"/>
                  </a:lnTo>
                  <a:lnTo>
                    <a:pt x="444563" y="259956"/>
                  </a:lnTo>
                  <a:lnTo>
                    <a:pt x="453644" y="254088"/>
                  </a:lnTo>
                  <a:lnTo>
                    <a:pt x="456171" y="251764"/>
                  </a:lnTo>
                  <a:lnTo>
                    <a:pt x="458266" y="247523"/>
                  </a:lnTo>
                  <a:lnTo>
                    <a:pt x="458317" y="240995"/>
                  </a:lnTo>
                  <a:close/>
                </a:path>
              </a:pathLst>
            </a:custGeom>
            <a:solidFill>
              <a:srgbClr val="3F7A2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3478529" y="7087936"/>
            <a:ext cx="693420" cy="693420"/>
            <a:chOff x="3478529" y="7087936"/>
            <a:chExt cx="693420" cy="693420"/>
          </a:xfrm>
        </p:grpSpPr>
        <p:sp>
          <p:nvSpPr>
            <p:cNvPr id="30" name="object 30"/>
            <p:cNvSpPr/>
            <p:nvPr/>
          </p:nvSpPr>
          <p:spPr>
            <a:xfrm>
              <a:off x="3491229" y="7100636"/>
              <a:ext cx="668020" cy="668020"/>
            </a:xfrm>
            <a:custGeom>
              <a:avLst/>
              <a:gdLst/>
              <a:ahLst/>
              <a:cxnLst/>
              <a:rect l="l" t="t" r="r" b="b"/>
              <a:pathLst>
                <a:path w="668020" h="668020">
                  <a:moveTo>
                    <a:pt x="334010" y="668020"/>
                  </a:moveTo>
                  <a:lnTo>
                    <a:pt x="383367" y="664398"/>
                  </a:lnTo>
                  <a:lnTo>
                    <a:pt x="430476" y="653878"/>
                  </a:lnTo>
                  <a:lnTo>
                    <a:pt x="474819" y="636976"/>
                  </a:lnTo>
                  <a:lnTo>
                    <a:pt x="515881" y="614208"/>
                  </a:lnTo>
                  <a:lnTo>
                    <a:pt x="553144" y="586092"/>
                  </a:lnTo>
                  <a:lnTo>
                    <a:pt x="586092" y="553144"/>
                  </a:lnTo>
                  <a:lnTo>
                    <a:pt x="614208" y="515881"/>
                  </a:lnTo>
                  <a:lnTo>
                    <a:pt x="636976" y="474819"/>
                  </a:lnTo>
                  <a:lnTo>
                    <a:pt x="653878" y="430476"/>
                  </a:lnTo>
                  <a:lnTo>
                    <a:pt x="664398" y="383367"/>
                  </a:lnTo>
                  <a:lnTo>
                    <a:pt x="668020" y="334010"/>
                  </a:lnTo>
                  <a:lnTo>
                    <a:pt x="664398" y="284652"/>
                  </a:lnTo>
                  <a:lnTo>
                    <a:pt x="653878" y="237543"/>
                  </a:lnTo>
                  <a:lnTo>
                    <a:pt x="636976" y="193200"/>
                  </a:lnTo>
                  <a:lnTo>
                    <a:pt x="614208" y="152138"/>
                  </a:lnTo>
                  <a:lnTo>
                    <a:pt x="586092" y="114875"/>
                  </a:lnTo>
                  <a:lnTo>
                    <a:pt x="553144" y="81927"/>
                  </a:lnTo>
                  <a:lnTo>
                    <a:pt x="515881" y="53811"/>
                  </a:lnTo>
                  <a:lnTo>
                    <a:pt x="474819" y="31043"/>
                  </a:lnTo>
                  <a:lnTo>
                    <a:pt x="430476" y="14141"/>
                  </a:lnTo>
                  <a:lnTo>
                    <a:pt x="383367" y="3621"/>
                  </a:lnTo>
                  <a:lnTo>
                    <a:pt x="334010" y="0"/>
                  </a:lnTo>
                  <a:lnTo>
                    <a:pt x="284652" y="3621"/>
                  </a:lnTo>
                  <a:lnTo>
                    <a:pt x="237543" y="14141"/>
                  </a:lnTo>
                  <a:lnTo>
                    <a:pt x="193200" y="31043"/>
                  </a:lnTo>
                  <a:lnTo>
                    <a:pt x="152138" y="53811"/>
                  </a:lnTo>
                  <a:lnTo>
                    <a:pt x="114875" y="81927"/>
                  </a:lnTo>
                  <a:lnTo>
                    <a:pt x="81927" y="114875"/>
                  </a:lnTo>
                  <a:lnTo>
                    <a:pt x="53811" y="152138"/>
                  </a:lnTo>
                  <a:lnTo>
                    <a:pt x="31043" y="193200"/>
                  </a:lnTo>
                  <a:lnTo>
                    <a:pt x="14141" y="237543"/>
                  </a:lnTo>
                  <a:lnTo>
                    <a:pt x="3621" y="284652"/>
                  </a:lnTo>
                  <a:lnTo>
                    <a:pt x="0" y="334010"/>
                  </a:lnTo>
                  <a:lnTo>
                    <a:pt x="3621" y="383367"/>
                  </a:lnTo>
                  <a:lnTo>
                    <a:pt x="14141" y="430476"/>
                  </a:lnTo>
                  <a:lnTo>
                    <a:pt x="31043" y="474819"/>
                  </a:lnTo>
                  <a:lnTo>
                    <a:pt x="53811" y="515881"/>
                  </a:lnTo>
                  <a:lnTo>
                    <a:pt x="81927" y="553144"/>
                  </a:lnTo>
                  <a:lnTo>
                    <a:pt x="114875" y="586092"/>
                  </a:lnTo>
                  <a:lnTo>
                    <a:pt x="152138" y="614208"/>
                  </a:lnTo>
                  <a:lnTo>
                    <a:pt x="193200" y="636976"/>
                  </a:lnTo>
                  <a:lnTo>
                    <a:pt x="237543" y="653878"/>
                  </a:lnTo>
                  <a:lnTo>
                    <a:pt x="284652" y="664398"/>
                  </a:lnTo>
                  <a:lnTo>
                    <a:pt x="334010" y="668020"/>
                  </a:lnTo>
                  <a:close/>
                </a:path>
              </a:pathLst>
            </a:custGeom>
            <a:ln w="25400">
              <a:solidFill>
                <a:srgbClr val="B5DB9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622700" y="7338276"/>
              <a:ext cx="457200" cy="329565"/>
            </a:xfrm>
            <a:custGeom>
              <a:avLst/>
              <a:gdLst/>
              <a:ahLst/>
              <a:cxnLst/>
              <a:rect l="l" t="t" r="r" b="b"/>
              <a:pathLst>
                <a:path w="457200" h="329565">
                  <a:moveTo>
                    <a:pt x="299948" y="284683"/>
                  </a:moveTo>
                  <a:lnTo>
                    <a:pt x="296138" y="280873"/>
                  </a:lnTo>
                  <a:lnTo>
                    <a:pt x="16979" y="280873"/>
                  </a:lnTo>
                  <a:lnTo>
                    <a:pt x="16979" y="76047"/>
                  </a:lnTo>
                  <a:lnTo>
                    <a:pt x="13182" y="72237"/>
                  </a:lnTo>
                  <a:lnTo>
                    <a:pt x="3797" y="72237"/>
                  </a:lnTo>
                  <a:lnTo>
                    <a:pt x="0" y="76047"/>
                  </a:lnTo>
                  <a:lnTo>
                    <a:pt x="0" y="294068"/>
                  </a:lnTo>
                  <a:lnTo>
                    <a:pt x="3797" y="297865"/>
                  </a:lnTo>
                  <a:lnTo>
                    <a:pt x="291452" y="297865"/>
                  </a:lnTo>
                  <a:lnTo>
                    <a:pt x="296138" y="297865"/>
                  </a:lnTo>
                  <a:lnTo>
                    <a:pt x="299948" y="294068"/>
                  </a:lnTo>
                  <a:lnTo>
                    <a:pt x="299948" y="284683"/>
                  </a:lnTo>
                  <a:close/>
                </a:path>
                <a:path w="457200" h="329565">
                  <a:moveTo>
                    <a:pt x="409714" y="115227"/>
                  </a:moveTo>
                  <a:lnTo>
                    <a:pt x="404355" y="88747"/>
                  </a:lnTo>
                  <a:lnTo>
                    <a:pt x="392722" y="71526"/>
                  </a:lnTo>
                  <a:lnTo>
                    <a:pt x="392722" y="115227"/>
                  </a:lnTo>
                  <a:lnTo>
                    <a:pt x="388696" y="135115"/>
                  </a:lnTo>
                  <a:lnTo>
                    <a:pt x="377723" y="151371"/>
                  </a:lnTo>
                  <a:lnTo>
                    <a:pt x="361467" y="162344"/>
                  </a:lnTo>
                  <a:lnTo>
                    <a:pt x="341579" y="166370"/>
                  </a:lnTo>
                  <a:lnTo>
                    <a:pt x="321703" y="162344"/>
                  </a:lnTo>
                  <a:lnTo>
                    <a:pt x="305460" y="151371"/>
                  </a:lnTo>
                  <a:lnTo>
                    <a:pt x="294500" y="135115"/>
                  </a:lnTo>
                  <a:lnTo>
                    <a:pt x="290474" y="115227"/>
                  </a:lnTo>
                  <a:lnTo>
                    <a:pt x="294500" y="95351"/>
                  </a:lnTo>
                  <a:lnTo>
                    <a:pt x="305460" y="79108"/>
                  </a:lnTo>
                  <a:lnTo>
                    <a:pt x="321703" y="68135"/>
                  </a:lnTo>
                  <a:lnTo>
                    <a:pt x="341579" y="64122"/>
                  </a:lnTo>
                  <a:lnTo>
                    <a:pt x="361467" y="68135"/>
                  </a:lnTo>
                  <a:lnTo>
                    <a:pt x="377723" y="79108"/>
                  </a:lnTo>
                  <a:lnTo>
                    <a:pt x="388696" y="95351"/>
                  </a:lnTo>
                  <a:lnTo>
                    <a:pt x="392722" y="115227"/>
                  </a:lnTo>
                  <a:lnTo>
                    <a:pt x="392722" y="71526"/>
                  </a:lnTo>
                  <a:lnTo>
                    <a:pt x="389737" y="67094"/>
                  </a:lnTo>
                  <a:lnTo>
                    <a:pt x="385318" y="64122"/>
                  </a:lnTo>
                  <a:lnTo>
                    <a:pt x="368071" y="52489"/>
                  </a:lnTo>
                  <a:lnTo>
                    <a:pt x="341579" y="47129"/>
                  </a:lnTo>
                  <a:lnTo>
                    <a:pt x="315099" y="52489"/>
                  </a:lnTo>
                  <a:lnTo>
                    <a:pt x="293446" y="67094"/>
                  </a:lnTo>
                  <a:lnTo>
                    <a:pt x="278841" y="88747"/>
                  </a:lnTo>
                  <a:lnTo>
                    <a:pt x="273481" y="115227"/>
                  </a:lnTo>
                  <a:lnTo>
                    <a:pt x="278841" y="141719"/>
                  </a:lnTo>
                  <a:lnTo>
                    <a:pt x="293446" y="163372"/>
                  </a:lnTo>
                  <a:lnTo>
                    <a:pt x="315099" y="177990"/>
                  </a:lnTo>
                  <a:lnTo>
                    <a:pt x="341579" y="183362"/>
                  </a:lnTo>
                  <a:lnTo>
                    <a:pt x="368071" y="177990"/>
                  </a:lnTo>
                  <a:lnTo>
                    <a:pt x="385305" y="166370"/>
                  </a:lnTo>
                  <a:lnTo>
                    <a:pt x="389737" y="163372"/>
                  </a:lnTo>
                  <a:lnTo>
                    <a:pt x="404355" y="141719"/>
                  </a:lnTo>
                  <a:lnTo>
                    <a:pt x="409714" y="115227"/>
                  </a:lnTo>
                  <a:close/>
                </a:path>
                <a:path w="457200" h="329565">
                  <a:moveTo>
                    <a:pt x="457136" y="115227"/>
                  </a:moveTo>
                  <a:lnTo>
                    <a:pt x="454685" y="91605"/>
                  </a:lnTo>
                  <a:lnTo>
                    <a:pt x="447509" y="69151"/>
                  </a:lnTo>
                  <a:lnTo>
                    <a:pt x="440156" y="56070"/>
                  </a:lnTo>
                  <a:lnTo>
                    <a:pt x="440156" y="115227"/>
                  </a:lnTo>
                  <a:lnTo>
                    <a:pt x="439420" y="127254"/>
                  </a:lnTo>
                  <a:lnTo>
                    <a:pt x="437261" y="139026"/>
                  </a:lnTo>
                  <a:lnTo>
                    <a:pt x="433730" y="150355"/>
                  </a:lnTo>
                  <a:lnTo>
                    <a:pt x="428879" y="161048"/>
                  </a:lnTo>
                  <a:lnTo>
                    <a:pt x="341579" y="307606"/>
                  </a:lnTo>
                  <a:lnTo>
                    <a:pt x="254508" y="161404"/>
                  </a:lnTo>
                  <a:lnTo>
                    <a:pt x="249072" y="149263"/>
                  </a:lnTo>
                  <a:lnTo>
                    <a:pt x="245351" y="136512"/>
                  </a:lnTo>
                  <a:lnTo>
                    <a:pt x="243370" y="123329"/>
                  </a:lnTo>
                  <a:lnTo>
                    <a:pt x="243255" y="115227"/>
                  </a:lnTo>
                  <a:lnTo>
                    <a:pt x="243166" y="109880"/>
                  </a:lnTo>
                  <a:lnTo>
                    <a:pt x="271221" y="46164"/>
                  </a:lnTo>
                  <a:lnTo>
                    <a:pt x="334365" y="16941"/>
                  </a:lnTo>
                  <a:lnTo>
                    <a:pt x="336804" y="16776"/>
                  </a:lnTo>
                  <a:lnTo>
                    <a:pt x="342620" y="16776"/>
                  </a:lnTo>
                  <a:lnTo>
                    <a:pt x="394017" y="31737"/>
                  </a:lnTo>
                  <a:lnTo>
                    <a:pt x="422084" y="58381"/>
                  </a:lnTo>
                  <a:lnTo>
                    <a:pt x="438061" y="95072"/>
                  </a:lnTo>
                  <a:lnTo>
                    <a:pt x="440156" y="115227"/>
                  </a:lnTo>
                  <a:lnTo>
                    <a:pt x="440156" y="56070"/>
                  </a:lnTo>
                  <a:lnTo>
                    <a:pt x="401980" y="16776"/>
                  </a:lnTo>
                  <a:lnTo>
                    <a:pt x="357149" y="711"/>
                  </a:lnTo>
                  <a:lnTo>
                    <a:pt x="333159" y="0"/>
                  </a:lnTo>
                  <a:lnTo>
                    <a:pt x="292442" y="10591"/>
                  </a:lnTo>
                  <a:lnTo>
                    <a:pt x="259105" y="34277"/>
                  </a:lnTo>
                  <a:lnTo>
                    <a:pt x="236728" y="67094"/>
                  </a:lnTo>
                  <a:lnTo>
                    <a:pt x="236042" y="68135"/>
                  </a:lnTo>
                  <a:lnTo>
                    <a:pt x="226212" y="109004"/>
                  </a:lnTo>
                  <a:lnTo>
                    <a:pt x="226314" y="115227"/>
                  </a:lnTo>
                  <a:lnTo>
                    <a:pt x="226428" y="123329"/>
                  </a:lnTo>
                  <a:lnTo>
                    <a:pt x="239712" y="169748"/>
                  </a:lnTo>
                  <a:lnTo>
                    <a:pt x="333197" y="326694"/>
                  </a:lnTo>
                  <a:lnTo>
                    <a:pt x="337159" y="328955"/>
                  </a:lnTo>
                  <a:lnTo>
                    <a:pt x="345998" y="328955"/>
                  </a:lnTo>
                  <a:lnTo>
                    <a:pt x="443674" y="169392"/>
                  </a:lnTo>
                  <a:lnTo>
                    <a:pt x="456272" y="129336"/>
                  </a:lnTo>
                  <a:lnTo>
                    <a:pt x="457136" y="115227"/>
                  </a:lnTo>
                  <a:close/>
                </a:path>
              </a:pathLst>
            </a:custGeom>
            <a:solidFill>
              <a:srgbClr val="3F7A2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22683" y="7269327"/>
              <a:ext cx="134099" cy="15816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621659" y="7201954"/>
              <a:ext cx="351155" cy="226060"/>
            </a:xfrm>
            <a:custGeom>
              <a:avLst/>
              <a:gdLst/>
              <a:ahLst/>
              <a:cxnLst/>
              <a:rect l="l" t="t" r="r" b="b"/>
              <a:pathLst>
                <a:path w="351154" h="226059">
                  <a:moveTo>
                    <a:pt x="351129" y="120015"/>
                  </a:moveTo>
                  <a:lnTo>
                    <a:pt x="351104" y="71170"/>
                  </a:lnTo>
                  <a:lnTo>
                    <a:pt x="347306" y="67373"/>
                  </a:lnTo>
                  <a:lnTo>
                    <a:pt x="238264" y="67373"/>
                  </a:lnTo>
                  <a:lnTo>
                    <a:pt x="187540" y="1397"/>
                  </a:lnTo>
                  <a:lnTo>
                    <a:pt x="185115" y="177"/>
                  </a:lnTo>
                  <a:lnTo>
                    <a:pt x="179832" y="0"/>
                  </a:lnTo>
                  <a:lnTo>
                    <a:pt x="177482" y="1219"/>
                  </a:lnTo>
                  <a:lnTo>
                    <a:pt x="0" y="215239"/>
                  </a:lnTo>
                  <a:lnTo>
                    <a:pt x="495" y="220599"/>
                  </a:lnTo>
                  <a:lnTo>
                    <a:pt x="5689" y="224904"/>
                  </a:lnTo>
                  <a:lnTo>
                    <a:pt x="7607" y="225552"/>
                  </a:lnTo>
                  <a:lnTo>
                    <a:pt x="9525" y="225552"/>
                  </a:lnTo>
                  <a:lnTo>
                    <a:pt x="11963" y="225552"/>
                  </a:lnTo>
                  <a:lnTo>
                    <a:pt x="14389" y="224510"/>
                  </a:lnTo>
                  <a:lnTo>
                    <a:pt x="182130" y="22237"/>
                  </a:lnTo>
                  <a:lnTo>
                    <a:pt x="274358" y="142189"/>
                  </a:lnTo>
                  <a:lnTo>
                    <a:pt x="279692" y="142887"/>
                  </a:lnTo>
                  <a:lnTo>
                    <a:pt x="287121" y="137160"/>
                  </a:lnTo>
                  <a:lnTo>
                    <a:pt x="287820" y="131826"/>
                  </a:lnTo>
                  <a:lnTo>
                    <a:pt x="251320" y="84366"/>
                  </a:lnTo>
                  <a:lnTo>
                    <a:pt x="334124" y="84366"/>
                  </a:lnTo>
                  <a:lnTo>
                    <a:pt x="334137" y="120027"/>
                  </a:lnTo>
                  <a:lnTo>
                    <a:pt x="337947" y="123825"/>
                  </a:lnTo>
                  <a:lnTo>
                    <a:pt x="342633" y="123825"/>
                  </a:lnTo>
                  <a:lnTo>
                    <a:pt x="347332" y="123825"/>
                  </a:lnTo>
                  <a:lnTo>
                    <a:pt x="351129" y="120015"/>
                  </a:lnTo>
                  <a:close/>
                </a:path>
              </a:pathLst>
            </a:custGeom>
            <a:solidFill>
              <a:srgbClr val="3F7A2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71874" y="7479023"/>
              <a:ext cx="64350" cy="15711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622687" y="7216902"/>
              <a:ext cx="220345" cy="374650"/>
            </a:xfrm>
            <a:custGeom>
              <a:avLst/>
              <a:gdLst/>
              <a:ahLst/>
              <a:cxnLst/>
              <a:rect l="l" t="t" r="r" b="b"/>
              <a:pathLst>
                <a:path w="220345" h="374650">
                  <a:moveTo>
                    <a:pt x="44602" y="360895"/>
                  </a:moveTo>
                  <a:lnTo>
                    <a:pt x="40792" y="357085"/>
                  </a:lnTo>
                  <a:lnTo>
                    <a:pt x="3810" y="357085"/>
                  </a:lnTo>
                  <a:lnTo>
                    <a:pt x="0" y="360895"/>
                  </a:lnTo>
                  <a:lnTo>
                    <a:pt x="0" y="370281"/>
                  </a:lnTo>
                  <a:lnTo>
                    <a:pt x="3810" y="374078"/>
                  </a:lnTo>
                  <a:lnTo>
                    <a:pt x="36106" y="374078"/>
                  </a:lnTo>
                  <a:lnTo>
                    <a:pt x="40792" y="374078"/>
                  </a:lnTo>
                  <a:lnTo>
                    <a:pt x="44602" y="370281"/>
                  </a:lnTo>
                  <a:lnTo>
                    <a:pt x="44602" y="360895"/>
                  </a:lnTo>
                  <a:close/>
                </a:path>
                <a:path w="220345" h="374650">
                  <a:moveTo>
                    <a:pt x="44602" y="231355"/>
                  </a:moveTo>
                  <a:lnTo>
                    <a:pt x="40792" y="227545"/>
                  </a:lnTo>
                  <a:lnTo>
                    <a:pt x="3810" y="227545"/>
                  </a:lnTo>
                  <a:lnTo>
                    <a:pt x="0" y="231355"/>
                  </a:lnTo>
                  <a:lnTo>
                    <a:pt x="0" y="240741"/>
                  </a:lnTo>
                  <a:lnTo>
                    <a:pt x="3810" y="244538"/>
                  </a:lnTo>
                  <a:lnTo>
                    <a:pt x="36106" y="244538"/>
                  </a:lnTo>
                  <a:lnTo>
                    <a:pt x="40792" y="244538"/>
                  </a:lnTo>
                  <a:lnTo>
                    <a:pt x="44602" y="240741"/>
                  </a:lnTo>
                  <a:lnTo>
                    <a:pt x="44602" y="231355"/>
                  </a:lnTo>
                  <a:close/>
                </a:path>
                <a:path w="220345" h="374650">
                  <a:moveTo>
                    <a:pt x="72212" y="255104"/>
                  </a:moveTo>
                  <a:lnTo>
                    <a:pt x="68402" y="251294"/>
                  </a:lnTo>
                  <a:lnTo>
                    <a:pt x="55219" y="251294"/>
                  </a:lnTo>
                  <a:lnTo>
                    <a:pt x="55219" y="268287"/>
                  </a:lnTo>
                  <a:lnTo>
                    <a:pt x="55219" y="292214"/>
                  </a:lnTo>
                  <a:lnTo>
                    <a:pt x="55219" y="309206"/>
                  </a:lnTo>
                  <a:lnTo>
                    <a:pt x="55219" y="333133"/>
                  </a:lnTo>
                  <a:lnTo>
                    <a:pt x="16992" y="333133"/>
                  </a:lnTo>
                  <a:lnTo>
                    <a:pt x="16992" y="309206"/>
                  </a:lnTo>
                  <a:lnTo>
                    <a:pt x="55219" y="309206"/>
                  </a:lnTo>
                  <a:lnTo>
                    <a:pt x="55219" y="292214"/>
                  </a:lnTo>
                  <a:lnTo>
                    <a:pt x="16992" y="292214"/>
                  </a:lnTo>
                  <a:lnTo>
                    <a:pt x="16992" y="268287"/>
                  </a:lnTo>
                  <a:lnTo>
                    <a:pt x="55219" y="268287"/>
                  </a:lnTo>
                  <a:lnTo>
                    <a:pt x="55219" y="251294"/>
                  </a:lnTo>
                  <a:lnTo>
                    <a:pt x="3810" y="251294"/>
                  </a:lnTo>
                  <a:lnTo>
                    <a:pt x="12" y="255104"/>
                  </a:lnTo>
                  <a:lnTo>
                    <a:pt x="12" y="296024"/>
                  </a:lnTo>
                  <a:lnTo>
                    <a:pt x="12" y="305409"/>
                  </a:lnTo>
                  <a:lnTo>
                    <a:pt x="12" y="346329"/>
                  </a:lnTo>
                  <a:lnTo>
                    <a:pt x="3810" y="350126"/>
                  </a:lnTo>
                  <a:lnTo>
                    <a:pt x="68402" y="350126"/>
                  </a:lnTo>
                  <a:lnTo>
                    <a:pt x="72212" y="346329"/>
                  </a:lnTo>
                  <a:lnTo>
                    <a:pt x="72212" y="333133"/>
                  </a:lnTo>
                  <a:lnTo>
                    <a:pt x="72212" y="305409"/>
                  </a:lnTo>
                  <a:lnTo>
                    <a:pt x="72212" y="296024"/>
                  </a:lnTo>
                  <a:lnTo>
                    <a:pt x="72212" y="268287"/>
                  </a:lnTo>
                  <a:lnTo>
                    <a:pt x="72212" y="255104"/>
                  </a:lnTo>
                  <a:close/>
                </a:path>
                <a:path w="220345" h="374650">
                  <a:moveTo>
                    <a:pt x="115925" y="3810"/>
                  </a:moveTo>
                  <a:lnTo>
                    <a:pt x="112115" y="0"/>
                  </a:lnTo>
                  <a:lnTo>
                    <a:pt x="98933" y="0"/>
                  </a:lnTo>
                  <a:lnTo>
                    <a:pt x="98933" y="16992"/>
                  </a:lnTo>
                  <a:lnTo>
                    <a:pt x="98933" y="52425"/>
                  </a:lnTo>
                  <a:lnTo>
                    <a:pt x="75539" y="52425"/>
                  </a:lnTo>
                  <a:lnTo>
                    <a:pt x="75539" y="16992"/>
                  </a:lnTo>
                  <a:lnTo>
                    <a:pt x="98933" y="16992"/>
                  </a:lnTo>
                  <a:lnTo>
                    <a:pt x="98933" y="0"/>
                  </a:lnTo>
                  <a:lnTo>
                    <a:pt x="62357" y="0"/>
                  </a:lnTo>
                  <a:lnTo>
                    <a:pt x="58547" y="3810"/>
                  </a:lnTo>
                  <a:lnTo>
                    <a:pt x="58547" y="65620"/>
                  </a:lnTo>
                  <a:lnTo>
                    <a:pt x="62357" y="69418"/>
                  </a:lnTo>
                  <a:lnTo>
                    <a:pt x="112115" y="69418"/>
                  </a:lnTo>
                  <a:lnTo>
                    <a:pt x="115925" y="65620"/>
                  </a:lnTo>
                  <a:lnTo>
                    <a:pt x="115925" y="52425"/>
                  </a:lnTo>
                  <a:lnTo>
                    <a:pt x="115925" y="16992"/>
                  </a:lnTo>
                  <a:lnTo>
                    <a:pt x="115925" y="3810"/>
                  </a:lnTo>
                  <a:close/>
                </a:path>
                <a:path w="220345" h="374650">
                  <a:moveTo>
                    <a:pt x="203657" y="108648"/>
                  </a:moveTo>
                  <a:lnTo>
                    <a:pt x="199847" y="104838"/>
                  </a:lnTo>
                  <a:lnTo>
                    <a:pt x="162864" y="104838"/>
                  </a:lnTo>
                  <a:lnTo>
                    <a:pt x="159067" y="108648"/>
                  </a:lnTo>
                  <a:lnTo>
                    <a:pt x="159067" y="118033"/>
                  </a:lnTo>
                  <a:lnTo>
                    <a:pt x="162864" y="121831"/>
                  </a:lnTo>
                  <a:lnTo>
                    <a:pt x="195160" y="121831"/>
                  </a:lnTo>
                  <a:lnTo>
                    <a:pt x="199847" y="121831"/>
                  </a:lnTo>
                  <a:lnTo>
                    <a:pt x="203657" y="118033"/>
                  </a:lnTo>
                  <a:lnTo>
                    <a:pt x="203657" y="108648"/>
                  </a:lnTo>
                  <a:close/>
                </a:path>
                <a:path w="220345" h="374650">
                  <a:moveTo>
                    <a:pt x="220179" y="133781"/>
                  </a:moveTo>
                  <a:lnTo>
                    <a:pt x="216369" y="129984"/>
                  </a:lnTo>
                  <a:lnTo>
                    <a:pt x="203200" y="129984"/>
                  </a:lnTo>
                  <a:lnTo>
                    <a:pt x="203200" y="146964"/>
                  </a:lnTo>
                  <a:lnTo>
                    <a:pt x="203200" y="190639"/>
                  </a:lnTo>
                  <a:lnTo>
                    <a:pt x="159524" y="190639"/>
                  </a:lnTo>
                  <a:lnTo>
                    <a:pt x="159524" y="146964"/>
                  </a:lnTo>
                  <a:lnTo>
                    <a:pt x="203200" y="146964"/>
                  </a:lnTo>
                  <a:lnTo>
                    <a:pt x="203200" y="129984"/>
                  </a:lnTo>
                  <a:lnTo>
                    <a:pt x="146329" y="129984"/>
                  </a:lnTo>
                  <a:lnTo>
                    <a:pt x="142532" y="133781"/>
                  </a:lnTo>
                  <a:lnTo>
                    <a:pt x="142532" y="203835"/>
                  </a:lnTo>
                  <a:lnTo>
                    <a:pt x="146329" y="207632"/>
                  </a:lnTo>
                  <a:lnTo>
                    <a:pt x="216369" y="207632"/>
                  </a:lnTo>
                  <a:lnTo>
                    <a:pt x="220179" y="203835"/>
                  </a:lnTo>
                  <a:lnTo>
                    <a:pt x="220179" y="190639"/>
                  </a:lnTo>
                  <a:lnTo>
                    <a:pt x="220179" y="146964"/>
                  </a:lnTo>
                  <a:lnTo>
                    <a:pt x="220179" y="133781"/>
                  </a:lnTo>
                  <a:close/>
                </a:path>
              </a:pathLst>
            </a:custGeom>
            <a:solidFill>
              <a:srgbClr val="3F7A2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6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06693" y="0"/>
            <a:ext cx="3765706" cy="478612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rban and Community Forestry 1">
      <a:dk1>
        <a:srgbClr val="434343"/>
      </a:dk1>
      <a:lt1>
        <a:srgbClr val="FFFFFF"/>
      </a:lt1>
      <a:dk2>
        <a:srgbClr val="237D12"/>
      </a:dk2>
      <a:lt2>
        <a:srgbClr val="E7E6E6"/>
      </a:lt2>
      <a:accent1>
        <a:srgbClr val="ABDC8C"/>
      </a:accent1>
      <a:accent2>
        <a:srgbClr val="FAC864"/>
      </a:accent2>
      <a:accent3>
        <a:srgbClr val="F09380"/>
      </a:accent3>
      <a:accent4>
        <a:srgbClr val="A97FD2"/>
      </a:accent4>
      <a:accent5>
        <a:srgbClr val="46A5D0"/>
      </a:accent5>
      <a:accent6>
        <a:srgbClr val="CACACA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248</TotalTime>
  <Words>485</Words>
  <Application>Microsoft Macintosh PowerPoint</Application>
  <PresentationFormat>Custom</PresentationFormat>
  <Paragraphs>141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Helvetica</vt:lpstr>
      <vt:lpstr>Public Sans Medium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Header</vt:lpstr>
      <vt:lpstr>Header</vt:lpstr>
      <vt:lpstr>PowerPoint Presentation</vt:lpstr>
      <vt:lpstr>Name of Event</vt:lpstr>
      <vt:lpstr>HEADER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Klavon</dc:creator>
  <cp:lastModifiedBy>Jennie Mummert</cp:lastModifiedBy>
  <cp:revision>6</cp:revision>
  <dcterms:created xsi:type="dcterms:W3CDTF">2024-06-17T12:56:17Z</dcterms:created>
  <dcterms:modified xsi:type="dcterms:W3CDTF">2024-06-20T13:11:04Z</dcterms:modified>
</cp:coreProperties>
</file>