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256" r:id="rId5"/>
    <p:sldId id="259" r:id="rId6"/>
    <p:sldId id="257" r:id="rId7"/>
    <p:sldId id="258" r:id="rId8"/>
    <p:sldId id="260" r:id="rId9"/>
    <p:sldId id="261" r:id="rId10"/>
    <p:sldId id="264" r:id="rId11"/>
    <p:sldId id="262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 Slides" id="{32B41FC3-53B7-D247-9720-D127318343CA}">
          <p14:sldIdLst>
            <p14:sldId id="256"/>
            <p14:sldId id="259"/>
            <p14:sldId id="257"/>
            <p14:sldId id="258"/>
            <p14:sldId id="260"/>
            <p14:sldId id="261"/>
            <p14:sldId id="264"/>
            <p14:sldId id="262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A26045B-A7E0-F9E9-0A80-07F09BF7FFFE}" name="Kelley Losier" initials="KL" userId="S::kelley.losier@westcarygroup.com::38214a06-7448-4e0f-bb7b-af351d453ea4" providerId="AD"/>
  <p188:author id="{CFC9DEC5-169A-53E5-E0AD-B7A7263C63AB}" name="Tommy Ryan" initials="TR" userId="S::tryan@westcarygroup.com::d35048a6-10ee-45e7-943c-6c162534316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7D12"/>
    <a:srgbClr val="62477D"/>
    <a:srgbClr val="B13B21"/>
    <a:srgbClr val="F09480"/>
    <a:srgbClr val="46A5D0"/>
    <a:srgbClr val="ABDC8C"/>
    <a:srgbClr val="A97FD2"/>
    <a:srgbClr val="FAC864"/>
    <a:srgbClr val="1D698C"/>
    <a:srgbClr val="9666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6"/>
  </p:normalViewPr>
  <p:slideViewPr>
    <p:cSldViewPr snapToGrid="0">
      <p:cViewPr varScale="1">
        <p:scale>
          <a:sx n="98" d="100"/>
          <a:sy n="98" d="100"/>
        </p:scale>
        <p:origin x="10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39EDB-DC82-D44D-BC6B-FB5B8731DB1E}" type="datetimeFigureOut">
              <a:rPr lang="en-US" smtClean="0"/>
              <a:t>6/18/24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1D530-123B-0C41-A85F-A75CCD1A9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08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A5AB0DA-E56B-F040-AEEB-75EA74543B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270339"/>
            <a:ext cx="12192000" cy="55876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D0CE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0EB340-933B-D456-7612-7195B91058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916"/>
          <a:stretch/>
        </p:blipFill>
        <p:spPr>
          <a:xfrm flipH="1">
            <a:off x="2353057" y="889047"/>
            <a:ext cx="12191998" cy="2914646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C497108-6625-5042-89FA-0323C66663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7508" y="361641"/>
            <a:ext cx="7073770" cy="527406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3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77DA5AB-ED8F-E841-9D3D-07981375E1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15175" y="978490"/>
            <a:ext cx="4635500" cy="4333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9246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FF0081B-0889-E343-80CF-EA9D88976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1239" y="6356350"/>
            <a:ext cx="5269523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FEAB553-40CF-FD46-A920-88DAC6BEC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8754" y="6356350"/>
            <a:ext cx="2743200" cy="365125"/>
          </a:xfrm>
        </p:spPr>
        <p:txBody>
          <a:bodyPr/>
          <a:lstStyle>
            <a:lvl1pPr>
              <a:defRPr>
                <a:solidFill>
                  <a:srgbClr val="4D4E4C"/>
                </a:solidFill>
              </a:defRPr>
            </a:lvl1pPr>
          </a:lstStyle>
          <a:p>
            <a:fld id="{01A99108-E553-8F42-9A8E-D06B8A906F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02CFBD3-5EDD-9B49-9410-990171147F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933" y="457200"/>
            <a:ext cx="10948988" cy="5396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6DF68D21-28DB-8A2B-D58C-8F6EB9B386D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1" y="3713571"/>
            <a:ext cx="258731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91440" bIns="91440">
            <a:sp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1D07231E-8654-EB68-0439-D6C77D812C6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36325" y="3713571"/>
            <a:ext cx="258731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91440" bIns="91440">
            <a:sp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DADC73F-6E2C-CB5A-F29C-D5D70078A2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15449" y="3713571"/>
            <a:ext cx="258731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91440" bIns="91440">
            <a:sp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50E6FE46-48E9-3B2B-C2A3-216A2E0BE8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06930" y="3713571"/>
            <a:ext cx="258731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91440" bIns="91440">
            <a:sp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8C4992-3C06-E5E5-7A6D-535A3BCCAFCC}"/>
              </a:ext>
            </a:extLst>
          </p:cNvPr>
          <p:cNvCxnSpPr/>
          <p:nvPr userDrawn="1"/>
        </p:nvCxnSpPr>
        <p:spPr>
          <a:xfrm>
            <a:off x="457201" y="3429000"/>
            <a:ext cx="11237044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8BEF797E-5C43-2BF6-49E5-29C7EB3FB93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042161" y="2732605"/>
            <a:ext cx="258731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91440" bIns="91440" anchor="b">
            <a:sp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FA48C22-3B82-C4D0-EF73-1C3BC3B648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921285" y="2732605"/>
            <a:ext cx="258731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91440" bIns="91440" anchor="b">
            <a:sp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6692B7AC-CBCC-5677-CB04-67BEE08C906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800409" y="2732605"/>
            <a:ext cx="258731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91440" bIns="91440" anchor="b">
            <a:sp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9925D48-BDDB-9613-F21A-0D3F18B6706F}"/>
              </a:ext>
            </a:extLst>
          </p:cNvPr>
          <p:cNvCxnSpPr/>
          <p:nvPr userDrawn="1"/>
        </p:nvCxnSpPr>
        <p:spPr>
          <a:xfrm>
            <a:off x="1794039" y="3417286"/>
            <a:ext cx="506" cy="29628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82811E4-0D35-F0C7-149E-D84F3FD8F1C1}"/>
              </a:ext>
            </a:extLst>
          </p:cNvPr>
          <p:cNvCxnSpPr/>
          <p:nvPr userDrawn="1"/>
        </p:nvCxnSpPr>
        <p:spPr>
          <a:xfrm>
            <a:off x="4628970" y="3420909"/>
            <a:ext cx="506" cy="29628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EAB9F43-BCBC-1BFF-9148-5A0F92910011}"/>
              </a:ext>
            </a:extLst>
          </p:cNvPr>
          <p:cNvCxnSpPr/>
          <p:nvPr userDrawn="1"/>
        </p:nvCxnSpPr>
        <p:spPr>
          <a:xfrm>
            <a:off x="7507588" y="3421371"/>
            <a:ext cx="506" cy="29628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43532A0-FA6E-F107-7054-318719E92BEC}"/>
              </a:ext>
            </a:extLst>
          </p:cNvPr>
          <p:cNvCxnSpPr/>
          <p:nvPr userDrawn="1"/>
        </p:nvCxnSpPr>
        <p:spPr>
          <a:xfrm>
            <a:off x="10397455" y="3421371"/>
            <a:ext cx="506" cy="29628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AA250D9-E5E4-6D64-5962-434C059BF11C}"/>
              </a:ext>
            </a:extLst>
          </p:cNvPr>
          <p:cNvCxnSpPr/>
          <p:nvPr userDrawn="1"/>
        </p:nvCxnSpPr>
        <p:spPr>
          <a:xfrm>
            <a:off x="3301877" y="3129595"/>
            <a:ext cx="506" cy="29628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D09378E-7933-EA97-9CF9-13B062E4D5C6}"/>
              </a:ext>
            </a:extLst>
          </p:cNvPr>
          <p:cNvCxnSpPr/>
          <p:nvPr userDrawn="1"/>
        </p:nvCxnSpPr>
        <p:spPr>
          <a:xfrm>
            <a:off x="6180495" y="3130057"/>
            <a:ext cx="506" cy="29628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EC3384-1A7E-1381-B81D-A7839560A6E6}"/>
              </a:ext>
            </a:extLst>
          </p:cNvPr>
          <p:cNvCxnSpPr/>
          <p:nvPr userDrawn="1"/>
        </p:nvCxnSpPr>
        <p:spPr>
          <a:xfrm>
            <a:off x="9070362" y="3130057"/>
            <a:ext cx="506" cy="29628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229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ne Column Alterna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C73C976-595E-CE42-A800-403F5C44E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1239" y="6356350"/>
            <a:ext cx="5269523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FCAB80-F801-3E43-867D-F3871DF1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8754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A99108-E553-8F42-9A8E-D06B8A906F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045C3C6-A044-FD4F-82D6-29AF89D25D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457200"/>
            <a:ext cx="7174523" cy="598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A5F06BB-0B82-C941-BB81-BCD5FFCAE6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27818" y="550985"/>
            <a:ext cx="4064136" cy="3872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4CC3F19-B4D9-904C-AE7E-6EE9D50DD6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1" y="1582738"/>
            <a:ext cx="7174522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7F3EE8-B9F8-F540-A7B0-D40D096D4D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2227263"/>
            <a:ext cx="7174521" cy="3259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A84538-7134-424F-A5A7-2532D1D4AA47}"/>
              </a:ext>
            </a:extLst>
          </p:cNvPr>
          <p:cNvCxnSpPr/>
          <p:nvPr userDrawn="1"/>
        </p:nvCxnSpPr>
        <p:spPr>
          <a:xfrm>
            <a:off x="300046" y="5967046"/>
            <a:ext cx="115919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773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C73C976-595E-CE42-A800-403F5C44E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1239" y="6356350"/>
            <a:ext cx="5269523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FCAB80-F801-3E43-867D-F3871DF1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8754" y="6356350"/>
            <a:ext cx="2743200" cy="365125"/>
          </a:xfrm>
        </p:spPr>
        <p:txBody>
          <a:bodyPr/>
          <a:lstStyle>
            <a:lvl1pPr>
              <a:defRPr>
                <a:solidFill>
                  <a:srgbClr val="4D4E4C"/>
                </a:solidFill>
              </a:defRPr>
            </a:lvl1pPr>
          </a:lstStyle>
          <a:p>
            <a:fld id="{01A99108-E553-8F42-9A8E-D06B8A906F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64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Sta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6F01CF14-123C-502D-49C9-8B3F00ABE9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029"/>
          <a:stretch/>
        </p:blipFill>
        <p:spPr>
          <a:xfrm>
            <a:off x="0" y="0"/>
            <a:ext cx="12192000" cy="606979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C497108-6625-5042-89FA-0323C66663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0721" y="2399859"/>
            <a:ext cx="6106835" cy="14709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4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77DA5AB-ED8F-E841-9D3D-07981375E1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722" y="4094171"/>
            <a:ext cx="6106834" cy="4333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C5FA256E-8A7B-B4E2-2687-4C7404E759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0046" y="6137661"/>
            <a:ext cx="1504691" cy="40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63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293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, circle&#10;&#10;Description automatically generated">
            <a:extLst>
              <a:ext uri="{FF2B5EF4-FFF2-40B4-BE49-F238E27FC236}">
                <a16:creationId xmlns:a16="http://schemas.microsoft.com/office/drawing/2014/main" id="{2B4CAD62-C53B-A41F-974E-A45D46C059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029"/>
          <a:stretch/>
        </p:blipFill>
        <p:spPr>
          <a:xfrm>
            <a:off x="0" y="0"/>
            <a:ext cx="12192000" cy="6069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97F8ED-B986-1249-9D4C-D515C98D8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971FE-984F-F347-BCD2-9342BB18E2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3B975-DA59-8E47-950E-02E78D8C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1239" y="6356350"/>
            <a:ext cx="5269523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19B0F-64BC-6849-A041-93EE075A3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D4E4C"/>
                </a:solidFill>
              </a:defRPr>
            </a:lvl1pPr>
          </a:lstStyle>
          <a:p>
            <a:fld id="{01A99108-E553-8F42-9A8E-D06B8A906F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53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FF0081B-0889-E343-80CF-EA9D88976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1239" y="6356350"/>
            <a:ext cx="5269523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FEAB553-40CF-FD46-A920-88DAC6BEC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8754" y="6356350"/>
            <a:ext cx="2743200" cy="365125"/>
          </a:xfrm>
        </p:spPr>
        <p:txBody>
          <a:bodyPr/>
          <a:lstStyle>
            <a:lvl1pPr>
              <a:defRPr>
                <a:solidFill>
                  <a:srgbClr val="4D4E4C"/>
                </a:solidFill>
              </a:defRPr>
            </a:lvl1pPr>
          </a:lstStyle>
          <a:p>
            <a:fld id="{01A99108-E553-8F42-9A8E-D06B8A906F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02CFBD3-5EDD-9B49-9410-990171147F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933" y="457200"/>
            <a:ext cx="10948988" cy="5396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92F2A41B-A608-1040-BF88-5BA3440595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2" y="1459149"/>
            <a:ext cx="5269524" cy="40272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513EA-8C69-EF7A-78DF-E48C015A6D9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096000" y="1459149"/>
            <a:ext cx="5310188" cy="4027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insert chart, data, SmartArt, photo, or other media</a:t>
            </a:r>
          </a:p>
        </p:txBody>
      </p:sp>
    </p:spTree>
    <p:extLst>
      <p:ext uri="{BB962C8B-B14F-4D97-AF65-F5344CB8AC3E}">
        <p14:creationId xmlns:p14="http://schemas.microsoft.com/office/powerpoint/2010/main" val="3450480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FF0081B-0889-E343-80CF-EA9D88976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1239" y="6356350"/>
            <a:ext cx="5269523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FEAB553-40CF-FD46-A920-88DAC6BEC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8754" y="6356350"/>
            <a:ext cx="2743200" cy="365125"/>
          </a:xfrm>
        </p:spPr>
        <p:txBody>
          <a:bodyPr/>
          <a:lstStyle>
            <a:lvl1pPr>
              <a:defRPr>
                <a:solidFill>
                  <a:srgbClr val="4D4E4C"/>
                </a:solidFill>
              </a:defRPr>
            </a:lvl1pPr>
          </a:lstStyle>
          <a:p>
            <a:fld id="{01A99108-E553-8F42-9A8E-D06B8A906F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02CFBD3-5EDD-9B49-9410-990171147F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933" y="457200"/>
            <a:ext cx="10948988" cy="5396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92F2A41B-A608-1040-BF88-5BA3440595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1459149"/>
            <a:ext cx="10948988" cy="40272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784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FF0081B-0889-E343-80CF-EA9D88976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1239" y="6356350"/>
            <a:ext cx="5269523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FEAB553-40CF-FD46-A920-88DAC6BEC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8754" y="6356350"/>
            <a:ext cx="2743200" cy="365125"/>
          </a:xfrm>
        </p:spPr>
        <p:txBody>
          <a:bodyPr/>
          <a:lstStyle>
            <a:lvl1pPr>
              <a:defRPr>
                <a:solidFill>
                  <a:srgbClr val="4D4E4C"/>
                </a:solidFill>
              </a:defRPr>
            </a:lvl1pPr>
          </a:lstStyle>
          <a:p>
            <a:fld id="{01A99108-E553-8F42-9A8E-D06B8A906F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02CFBD3-5EDD-9B49-9410-990171147F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933" y="457200"/>
            <a:ext cx="10948988" cy="5396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92F2A41B-A608-1040-BF88-5BA3440595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1459149"/>
            <a:ext cx="5269523" cy="40272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BB92D4F4-1F68-E768-0545-E9FCBA3D1B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8953" y="1459149"/>
            <a:ext cx="5269523" cy="40272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4818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FF0081B-0889-E343-80CF-EA9D88976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1239" y="6356350"/>
            <a:ext cx="5269523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FEAB553-40CF-FD46-A920-88DAC6BEC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8754" y="6356350"/>
            <a:ext cx="2743200" cy="365125"/>
          </a:xfrm>
        </p:spPr>
        <p:txBody>
          <a:bodyPr/>
          <a:lstStyle>
            <a:lvl1pPr>
              <a:defRPr>
                <a:solidFill>
                  <a:srgbClr val="4D4E4C"/>
                </a:solidFill>
              </a:defRPr>
            </a:lvl1pPr>
          </a:lstStyle>
          <a:p>
            <a:fld id="{01A99108-E553-8F42-9A8E-D06B8A906F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02CFBD3-5EDD-9B49-9410-990171147F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933" y="457200"/>
            <a:ext cx="10948988" cy="5396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92F2A41B-A608-1040-BF88-5BA3440595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3033589"/>
            <a:ext cx="2587315" cy="23107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49752EC0-AF0C-4397-8BBF-C0C2BF04B3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1" y="1767018"/>
            <a:ext cx="2587315" cy="5396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6DF68D21-28DB-8A2B-D58C-8F6EB9B386D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1" y="2296251"/>
            <a:ext cx="2587315" cy="3233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F7DBE3-151A-4948-1FDC-1C663C9C9BB6}"/>
              </a:ext>
            </a:extLst>
          </p:cNvPr>
          <p:cNvSpPr/>
          <p:nvPr userDrawn="1"/>
        </p:nvSpPr>
        <p:spPr>
          <a:xfrm>
            <a:off x="543700" y="2782234"/>
            <a:ext cx="596156" cy="61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CF18DB47-DB69-C323-38F5-AF31B73696F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36325" y="3033589"/>
            <a:ext cx="2587315" cy="23107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BC7245D4-706D-B0B8-866C-02BFA7DE4CB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6325" y="1767018"/>
            <a:ext cx="2587315" cy="5396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1D07231E-8654-EB68-0439-D6C77D812C6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36325" y="2296251"/>
            <a:ext cx="2587315" cy="3233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9CEAA1-6C3A-BD43-EDEC-5C589E1D9255}"/>
              </a:ext>
            </a:extLst>
          </p:cNvPr>
          <p:cNvSpPr/>
          <p:nvPr userDrawn="1"/>
        </p:nvSpPr>
        <p:spPr>
          <a:xfrm>
            <a:off x="3422824" y="2782234"/>
            <a:ext cx="596156" cy="61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2923BBDE-6758-FD8F-75ED-52F865CDA1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15449" y="3033589"/>
            <a:ext cx="2587315" cy="23107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1D06D843-75A4-2209-3792-EB84A25FB4B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15449" y="1767018"/>
            <a:ext cx="2587315" cy="5396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DADC73F-6E2C-CB5A-F29C-D5D70078A2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15449" y="2296251"/>
            <a:ext cx="2587315" cy="3233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2BD3AD-C42C-267B-8C79-CC346DE7242F}"/>
              </a:ext>
            </a:extLst>
          </p:cNvPr>
          <p:cNvSpPr/>
          <p:nvPr userDrawn="1"/>
        </p:nvSpPr>
        <p:spPr>
          <a:xfrm>
            <a:off x="6301948" y="2782234"/>
            <a:ext cx="596156" cy="61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C33F1A6B-E83A-64C0-2F80-EA2FDCDD8C7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06930" y="3033589"/>
            <a:ext cx="2587315" cy="23107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C539416C-1788-02AE-055A-6626BDC5F0F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106930" y="1767018"/>
            <a:ext cx="2587315" cy="5396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50E6FE46-48E9-3B2B-C2A3-216A2E0BE8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06930" y="2296251"/>
            <a:ext cx="2587315" cy="3233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14A1E0D-F95E-10F8-B40F-47C5B86D8ED8}"/>
              </a:ext>
            </a:extLst>
          </p:cNvPr>
          <p:cNvSpPr/>
          <p:nvPr userDrawn="1"/>
        </p:nvSpPr>
        <p:spPr>
          <a:xfrm>
            <a:off x="9193429" y="2782234"/>
            <a:ext cx="596156" cy="61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55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circle&#10;&#10;Description automatically generated">
            <a:extLst>
              <a:ext uri="{FF2B5EF4-FFF2-40B4-BE49-F238E27FC236}">
                <a16:creationId xmlns:a16="http://schemas.microsoft.com/office/drawing/2014/main" id="{D933B810-D41E-D874-4986-BB919EFF1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5212"/>
          <a:stretch/>
        </p:blipFill>
        <p:spPr>
          <a:xfrm>
            <a:off x="0" y="0"/>
            <a:ext cx="12192000" cy="2832659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FF0081B-0889-E343-80CF-EA9D88976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1239" y="6356350"/>
            <a:ext cx="5269523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FEAB553-40CF-FD46-A920-88DAC6BEC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8754" y="6356350"/>
            <a:ext cx="2743200" cy="365125"/>
          </a:xfrm>
        </p:spPr>
        <p:txBody>
          <a:bodyPr/>
          <a:lstStyle>
            <a:lvl1pPr>
              <a:defRPr>
                <a:solidFill>
                  <a:srgbClr val="4D4E4C"/>
                </a:solidFill>
              </a:defRPr>
            </a:lvl1pPr>
          </a:lstStyle>
          <a:p>
            <a:fld id="{01A99108-E553-8F42-9A8E-D06B8A906F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02CFBD3-5EDD-9B49-9410-990171147F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933" y="457200"/>
            <a:ext cx="10948988" cy="5396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92F2A41B-A608-1040-BF88-5BA3440595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4039429"/>
            <a:ext cx="2587315" cy="15892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6DF68D21-28DB-8A2B-D58C-8F6EB9B386D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1" y="3302091"/>
            <a:ext cx="2587315" cy="3233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F7DBE3-151A-4948-1FDC-1C663C9C9BB6}"/>
              </a:ext>
            </a:extLst>
          </p:cNvPr>
          <p:cNvSpPr/>
          <p:nvPr userDrawn="1"/>
        </p:nvSpPr>
        <p:spPr>
          <a:xfrm>
            <a:off x="543700" y="3788074"/>
            <a:ext cx="596156" cy="61784"/>
          </a:xfrm>
          <a:prstGeom prst="rect">
            <a:avLst/>
          </a:prstGeom>
          <a:solidFill>
            <a:srgbClr val="ABD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CF18DB47-DB69-C323-38F5-AF31B73696F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36325" y="4039429"/>
            <a:ext cx="2587315" cy="15892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1D07231E-8654-EB68-0439-D6C77D812C6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36325" y="3302091"/>
            <a:ext cx="2587315" cy="3233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9CEAA1-6C3A-BD43-EDEC-5C589E1D9255}"/>
              </a:ext>
            </a:extLst>
          </p:cNvPr>
          <p:cNvSpPr/>
          <p:nvPr userDrawn="1"/>
        </p:nvSpPr>
        <p:spPr>
          <a:xfrm>
            <a:off x="3422824" y="3788074"/>
            <a:ext cx="596156" cy="61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2923BBDE-6758-FD8F-75ED-52F865CDA1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15449" y="4039429"/>
            <a:ext cx="2587315" cy="15892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DADC73F-6E2C-CB5A-F29C-D5D70078A2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15449" y="3302091"/>
            <a:ext cx="2587315" cy="3233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2BD3AD-C42C-267B-8C79-CC346DE7242F}"/>
              </a:ext>
            </a:extLst>
          </p:cNvPr>
          <p:cNvSpPr/>
          <p:nvPr userDrawn="1"/>
        </p:nvSpPr>
        <p:spPr>
          <a:xfrm>
            <a:off x="6301948" y="3788074"/>
            <a:ext cx="596156" cy="61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C33F1A6B-E83A-64C0-2F80-EA2FDCDD8C7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06930" y="4039429"/>
            <a:ext cx="2587315" cy="15892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50E6FE46-48E9-3B2B-C2A3-216A2E0BE8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06930" y="3302091"/>
            <a:ext cx="2587315" cy="3233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14A1E0D-F95E-10F8-B40F-47C5B86D8ED8}"/>
              </a:ext>
            </a:extLst>
          </p:cNvPr>
          <p:cNvSpPr/>
          <p:nvPr userDrawn="1"/>
        </p:nvSpPr>
        <p:spPr>
          <a:xfrm>
            <a:off x="9193429" y="3788074"/>
            <a:ext cx="596156" cy="61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FBC3A92-9004-A0EF-E18B-09BCCF4B6DB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57201" y="1229360"/>
            <a:ext cx="1828800" cy="182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Double click to add picture</a:t>
            </a:r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57F18683-30D2-A00A-85D0-BC253425060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336325" y="1229360"/>
            <a:ext cx="1828800" cy="182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Double click to add picture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42A6AD77-CBEB-57D6-20B0-8D535E0B4C4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191285" y="1229360"/>
            <a:ext cx="1828800" cy="182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Double click to add picture</a:t>
            </a:r>
          </a:p>
        </p:txBody>
      </p:sp>
      <p:sp>
        <p:nvSpPr>
          <p:cNvPr id="26" name="Picture Placeholder 18">
            <a:extLst>
              <a:ext uri="{FF2B5EF4-FFF2-40B4-BE49-F238E27FC236}">
                <a16:creationId xmlns:a16="http://schemas.microsoft.com/office/drawing/2014/main" id="{1D58D113-2A1C-AD2C-7F4D-5AD12C32F22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9097045" y="1229360"/>
            <a:ext cx="1828800" cy="182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Double 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61184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3D14D-37F9-6C49-B6FF-19043F2A8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87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1A99108-E553-8F42-9A8E-D06B8A906F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27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49" r:id="rId3"/>
    <p:sldLayoutId id="2147483661" r:id="rId4"/>
    <p:sldLayoutId id="2147483666" r:id="rId5"/>
    <p:sldLayoutId id="2147483650" r:id="rId6"/>
    <p:sldLayoutId id="2147483667" r:id="rId7"/>
    <p:sldLayoutId id="2147483668" r:id="rId8"/>
    <p:sldLayoutId id="2147483669" r:id="rId9"/>
    <p:sldLayoutId id="2147483670" r:id="rId10"/>
    <p:sldLayoutId id="2147483664" r:id="rId11"/>
    <p:sldLayoutId id="2147483665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oster of a park with people walking and walking&#10;&#10;Description automatically generated with medium confidence">
            <a:extLst>
              <a:ext uri="{FF2B5EF4-FFF2-40B4-BE49-F238E27FC236}">
                <a16:creationId xmlns:a16="http://schemas.microsoft.com/office/drawing/2014/main" id="{19C04C57-78C3-15A1-0AB4-AD9420FBE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87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park with people walking and trees&#10;&#10;Description automatically generated with medium confidence">
            <a:extLst>
              <a:ext uri="{FF2B5EF4-FFF2-40B4-BE49-F238E27FC236}">
                <a16:creationId xmlns:a16="http://schemas.microsoft.com/office/drawing/2014/main" id="{7F3F4D1F-702C-1B83-CB9A-1F5265E81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47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different colors and colors of plants&#10;&#10;Description automatically generated">
            <a:extLst>
              <a:ext uri="{FF2B5EF4-FFF2-40B4-BE49-F238E27FC236}">
                <a16:creationId xmlns:a16="http://schemas.microsoft.com/office/drawing/2014/main" id="{43EC0954-08D9-CBF4-A917-CCD803023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1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garden&#10;&#10;Description automatically generated">
            <a:extLst>
              <a:ext uri="{FF2B5EF4-FFF2-40B4-BE49-F238E27FC236}">
                <a16:creationId xmlns:a16="http://schemas.microsoft.com/office/drawing/2014/main" id="{E44CF737-4D14-E329-89D5-462079B2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73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child planting a tree&#10;&#10;Description automatically generated">
            <a:extLst>
              <a:ext uri="{FF2B5EF4-FFF2-40B4-BE49-F238E27FC236}">
                <a16:creationId xmlns:a16="http://schemas.microsoft.com/office/drawing/2014/main" id="{7265BF5F-DAA7-26B3-38D0-93A56C205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85"/>
            <a:ext cx="12195175" cy="685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24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health benefits&#10;&#10;Description automatically generated with medium confidence">
            <a:extLst>
              <a:ext uri="{FF2B5EF4-FFF2-40B4-BE49-F238E27FC236}">
                <a16:creationId xmlns:a16="http://schemas.microsoft.com/office/drawing/2014/main" id="{06233C0C-990C-81D3-EDB2-FBE1E37A0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59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family&#10;&#10;Description automatically generated">
            <a:extLst>
              <a:ext uri="{FF2B5EF4-FFF2-40B4-BE49-F238E27FC236}">
                <a16:creationId xmlns:a16="http://schemas.microsoft.com/office/drawing/2014/main" id="{A87FC782-4564-7041-20AB-CAFA69BC5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"/>
            <a:ext cx="12195175" cy="685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3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circles&#10;&#10;Description automatically generated">
            <a:extLst>
              <a:ext uri="{FF2B5EF4-FFF2-40B4-BE49-F238E27FC236}">
                <a16:creationId xmlns:a16="http://schemas.microsoft.com/office/drawing/2014/main" id="{9FC70F88-9C07-8CD5-10EB-29208CF22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35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fruit&#10;&#10;Description automatically generated">
            <a:extLst>
              <a:ext uri="{FF2B5EF4-FFF2-40B4-BE49-F238E27FC236}">
                <a16:creationId xmlns:a16="http://schemas.microsoft.com/office/drawing/2014/main" id="{7B114F49-5368-1825-C278-94621FAFC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85"/>
            <a:ext cx="12195175" cy="685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30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rban and Community Forestry 1">
      <a:dk1>
        <a:srgbClr val="434343"/>
      </a:dk1>
      <a:lt1>
        <a:srgbClr val="FFFFFF"/>
      </a:lt1>
      <a:dk2>
        <a:srgbClr val="237D12"/>
      </a:dk2>
      <a:lt2>
        <a:srgbClr val="E7E6E6"/>
      </a:lt2>
      <a:accent1>
        <a:srgbClr val="ABDC8C"/>
      </a:accent1>
      <a:accent2>
        <a:srgbClr val="FAC864"/>
      </a:accent2>
      <a:accent3>
        <a:srgbClr val="F09380"/>
      </a:accent3>
      <a:accent4>
        <a:srgbClr val="A97FD2"/>
      </a:accent4>
      <a:accent5>
        <a:srgbClr val="46A5D0"/>
      </a:accent5>
      <a:accent6>
        <a:srgbClr val="CACAC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B81A36B949A643AC3D625B2786FFCF" ma:contentTypeVersion="12" ma:contentTypeDescription="Create a new document." ma:contentTypeScope="" ma:versionID="43ac6165e445f556d1b3cdc48272ec29">
  <xsd:schema xmlns:xsd="http://www.w3.org/2001/XMLSchema" xmlns:xs="http://www.w3.org/2001/XMLSchema" xmlns:p="http://schemas.microsoft.com/office/2006/metadata/properties" xmlns:ns2="5888fc64-4fc7-4ce5-9021-c38539a81fbe" xmlns:ns3="7a12b634-940b-4d96-9c54-fcdcacdad810" targetNamespace="http://schemas.microsoft.com/office/2006/metadata/properties" ma:root="true" ma:fieldsID="4e9a302346d9619839c014ca70e1e689" ns2:_="" ns3:_="">
    <xsd:import namespace="5888fc64-4fc7-4ce5-9021-c38539a81fbe"/>
    <xsd:import namespace="7a12b634-940b-4d96-9c54-fcdcacdad8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8fc64-4fc7-4ce5-9021-c38539a81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d038b50-52dc-447d-ac2e-a29bd036c4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12b634-940b-4d96-9c54-fcdcacdad81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888fc64-4fc7-4ce5-9021-c38539a81fb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2E390A5-B793-433C-A739-DCAB467D13BD}">
  <ds:schemaRefs>
    <ds:schemaRef ds:uri="5888fc64-4fc7-4ce5-9021-c38539a81fbe"/>
    <ds:schemaRef ds:uri="7a12b634-940b-4d96-9c54-fcdcacdad81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5AD5A3C-84E7-4F2B-8BA1-F566214BD3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BA9A40-C948-4B00-A6D4-6F01D7A27AA0}">
  <ds:schemaRefs>
    <ds:schemaRef ds:uri="5888fc64-4fc7-4ce5-9021-c38539a81fbe"/>
    <ds:schemaRef ds:uri="7a12b634-940b-4d96-9c54-fcdcacdad81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Macintosh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Debra Fitzgerald</dc:creator>
  <cp:lastModifiedBy>Jennie Mummert</cp:lastModifiedBy>
  <cp:revision>5</cp:revision>
  <dcterms:created xsi:type="dcterms:W3CDTF">2022-03-07T01:28:51Z</dcterms:created>
  <dcterms:modified xsi:type="dcterms:W3CDTF">2024-06-18T17:55:53Z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0x0101005CB81A36B949A643AC3D625B2786FFCF</vt:lpwstr>
  </property>
  <property fmtid="{D5CDD505-2E9C-101B-9397-08002B2CF9AE}" pid="3" name="MediaServiceImageTags">
    <vt:lpwstr/>
  </property>
</Properties>
</file>