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0"/>
  </p:notesMasterIdLst>
  <p:sldIdLst>
    <p:sldId id="256" r:id="rId6"/>
    <p:sldId id="257" r:id="rId7"/>
    <p:sldId id="259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32B41FC3-53B7-D247-9720-D127318343CA}">
          <p14:sldIdLst>
            <p14:sldId id="256"/>
            <p14:sldId id="257"/>
            <p14:sldId id="259"/>
            <p14:sldId id="261"/>
            <p14:sldId id="262"/>
            <p14:sldId id="263"/>
            <p14:sldId id="264"/>
            <p14:sldId id="267"/>
            <p14:sldId id="265"/>
            <p14:sldId id="266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26045B-A7E0-F9E9-0A80-07F09BF7FFFE}" name="Kelley Losier" initials="KL" userId="S::kelley.losier@westcarygroup.com::38214a06-7448-4e0f-bb7b-af351d453ea4" providerId="AD"/>
  <p188:author id="{CFC9DEC5-169A-53E5-E0AD-B7A7263C63AB}" name="Tommy Ryan" initials="TR" userId="S::tryan@westcarygroup.com::d35048a6-10ee-45e7-943c-6c1625343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12"/>
    <a:srgbClr val="62477D"/>
    <a:srgbClr val="B13B21"/>
    <a:srgbClr val="F09480"/>
    <a:srgbClr val="46A5D0"/>
    <a:srgbClr val="ABDC8C"/>
    <a:srgbClr val="A97FD2"/>
    <a:srgbClr val="FAC864"/>
    <a:srgbClr val="1D698C"/>
    <a:srgbClr val="96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6"/>
  </p:normalViewPr>
  <p:slideViewPr>
    <p:cSldViewPr snapToGrid="0">
      <p:cViewPr varScale="1">
        <p:scale>
          <a:sx n="88" d="100"/>
          <a:sy n="88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39EDB-DC82-D44D-BC6B-FB5B8731DB1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D530-123B-0C41-A85F-A75CCD1A9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F1DF1-E1F2-9548-8231-54A0BDD3B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F1DF1-E1F2-9548-8231-54A0BDD3B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3:05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D530-123B-0C41-A85F-A75CCD1A9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AAEE1-58B7-4BA7-BE0C-65829CE2B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57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5AB0DA-E56B-F040-AEEB-75EA74543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270339"/>
            <a:ext cx="12192000" cy="558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D0C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EB340-933B-D456-7612-7195B910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916"/>
          <a:stretch/>
        </p:blipFill>
        <p:spPr>
          <a:xfrm flipH="1">
            <a:off x="1" y="0"/>
            <a:ext cx="12191998" cy="291464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7508" y="361641"/>
            <a:ext cx="7073770" cy="527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175" y="978490"/>
            <a:ext cx="4635500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8C4992-3C06-E5E5-7A6D-535A3BCCAFCC}"/>
              </a:ext>
            </a:extLst>
          </p:cNvPr>
          <p:cNvCxnSpPr/>
          <p:nvPr userDrawn="1"/>
        </p:nvCxnSpPr>
        <p:spPr>
          <a:xfrm>
            <a:off x="457201" y="3429000"/>
            <a:ext cx="1123704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BEF797E-5C43-2BF6-49E5-29C7EB3FB9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2161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FA48C22-3B82-C4D0-EF73-1C3BC3B648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21285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692B7AC-CBCC-5677-CB04-67BEE08C90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0409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925D48-BDDB-9613-F21A-0D3F18B6706F}"/>
              </a:ext>
            </a:extLst>
          </p:cNvPr>
          <p:cNvCxnSpPr/>
          <p:nvPr userDrawn="1"/>
        </p:nvCxnSpPr>
        <p:spPr>
          <a:xfrm>
            <a:off x="1794039" y="3417286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2811E4-0D35-F0C7-149E-D84F3FD8F1C1}"/>
              </a:ext>
            </a:extLst>
          </p:cNvPr>
          <p:cNvCxnSpPr/>
          <p:nvPr userDrawn="1"/>
        </p:nvCxnSpPr>
        <p:spPr>
          <a:xfrm>
            <a:off x="4628970" y="3420909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AB9F43-BCBC-1BFF-9148-5A0F92910011}"/>
              </a:ext>
            </a:extLst>
          </p:cNvPr>
          <p:cNvCxnSpPr/>
          <p:nvPr userDrawn="1"/>
        </p:nvCxnSpPr>
        <p:spPr>
          <a:xfrm>
            <a:off x="7507588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3532A0-FA6E-F107-7054-318719E92BEC}"/>
              </a:ext>
            </a:extLst>
          </p:cNvPr>
          <p:cNvCxnSpPr/>
          <p:nvPr userDrawn="1"/>
        </p:nvCxnSpPr>
        <p:spPr>
          <a:xfrm>
            <a:off x="10397455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A250D9-E5E4-6D64-5962-434C059BF11C}"/>
              </a:ext>
            </a:extLst>
          </p:cNvPr>
          <p:cNvCxnSpPr/>
          <p:nvPr userDrawn="1"/>
        </p:nvCxnSpPr>
        <p:spPr>
          <a:xfrm>
            <a:off x="3301877" y="3129595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09378E-7933-EA97-9CF9-13B062E4D5C6}"/>
              </a:ext>
            </a:extLst>
          </p:cNvPr>
          <p:cNvCxnSpPr/>
          <p:nvPr userDrawn="1"/>
        </p:nvCxnSpPr>
        <p:spPr>
          <a:xfrm>
            <a:off x="6180495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EC3384-1A7E-1381-B81D-A7839560A6E6}"/>
              </a:ext>
            </a:extLst>
          </p:cNvPr>
          <p:cNvCxnSpPr/>
          <p:nvPr userDrawn="1"/>
        </p:nvCxnSpPr>
        <p:spPr>
          <a:xfrm>
            <a:off x="9070362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e Column Altern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45C3C6-A044-FD4F-82D6-29AF89D25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7174523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F06BB-0B82-C941-BB81-BCD5FFCAE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7818" y="550985"/>
            <a:ext cx="4064136" cy="3872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C3F19-B4D9-904C-AE7E-6EE9D50DD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582738"/>
            <a:ext cx="717452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7F3EE8-B9F8-F540-A7B0-D40D096D4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2227263"/>
            <a:ext cx="7174521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A84538-7134-424F-A5A7-2532D1D4AA47}"/>
              </a:ext>
            </a:extLst>
          </p:cNvPr>
          <p:cNvCxnSpPr/>
          <p:nvPr userDrawn="1"/>
        </p:nvCxnSpPr>
        <p:spPr>
          <a:xfrm>
            <a:off x="300046" y="5967046"/>
            <a:ext cx="115919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7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park&#10;&#10;Description automatically generated">
            <a:extLst>
              <a:ext uri="{FF2B5EF4-FFF2-40B4-BE49-F238E27FC236}">
                <a16:creationId xmlns:a16="http://schemas.microsoft.com/office/drawing/2014/main" id="{70B2EA3F-6CA5-BAE3-30C5-D3E1C3902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4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mily walking with a dog&#10;&#10;Description automatically generated">
            <a:extLst>
              <a:ext uri="{FF2B5EF4-FFF2-40B4-BE49-F238E27FC236}">
                <a16:creationId xmlns:a16="http://schemas.microsoft.com/office/drawing/2014/main" id="{24A552F5-DDC7-74F9-E2D9-CB8157700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4"/>
          <a:stretch/>
        </p:blipFill>
        <p:spPr>
          <a:xfrm>
            <a:off x="0" y="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people on a picnic blanket&#10;&#10;Description automatically generated">
            <a:extLst>
              <a:ext uri="{FF2B5EF4-FFF2-40B4-BE49-F238E27FC236}">
                <a16:creationId xmlns:a16="http://schemas.microsoft.com/office/drawing/2014/main" id="{86BB3945-C336-60D3-7B0A-B01933EE1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61" indent="0" algn="ctr">
              <a:buNone/>
              <a:defRPr sz="1159"/>
            </a:lvl2pPr>
            <a:lvl3pPr marL="529922" indent="0" algn="ctr">
              <a:buNone/>
              <a:defRPr sz="1043"/>
            </a:lvl3pPr>
            <a:lvl4pPr marL="794883" indent="0" algn="ctr">
              <a:buNone/>
              <a:defRPr sz="927"/>
            </a:lvl4pPr>
            <a:lvl5pPr marL="1059844" indent="0" algn="ctr">
              <a:buNone/>
              <a:defRPr sz="927"/>
            </a:lvl5pPr>
            <a:lvl6pPr marL="1324806" indent="0" algn="ctr">
              <a:buNone/>
              <a:defRPr sz="927"/>
            </a:lvl6pPr>
            <a:lvl7pPr marL="1589767" indent="0" algn="ctr">
              <a:buNone/>
              <a:defRPr sz="927"/>
            </a:lvl7pPr>
            <a:lvl8pPr marL="1854728" indent="0" algn="ctr">
              <a:buNone/>
              <a:defRPr sz="927"/>
            </a:lvl8pPr>
            <a:lvl9pPr marL="2119689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22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8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4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0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67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28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8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6F01CF14-123C-502D-49C9-8B3F00ABE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29"/>
          <a:stretch/>
        </p:blipFill>
        <p:spPr>
          <a:xfrm>
            <a:off x="0" y="0"/>
            <a:ext cx="12192000" cy="606979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721" y="2399859"/>
            <a:ext cx="6106835" cy="14709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722" y="4094171"/>
            <a:ext cx="6106834" cy="433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C5FA256E-8A7B-B4E2-2687-4C7404E75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46" y="6137661"/>
            <a:ext cx="1504691" cy="4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1854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1854"/>
            </a:lvl1pPr>
            <a:lvl2pPr marL="264961" indent="0">
              <a:buNone/>
              <a:defRPr sz="1623"/>
            </a:lvl2pPr>
            <a:lvl3pPr marL="529922" indent="0">
              <a:buNone/>
              <a:defRPr sz="1391"/>
            </a:lvl3pPr>
            <a:lvl4pPr marL="794883" indent="0">
              <a:buNone/>
              <a:defRPr sz="1159"/>
            </a:lvl4pPr>
            <a:lvl5pPr marL="1059844" indent="0">
              <a:buNone/>
              <a:defRPr sz="1159"/>
            </a:lvl5pPr>
            <a:lvl6pPr marL="1324806" indent="0">
              <a:buNone/>
              <a:defRPr sz="1159"/>
            </a:lvl6pPr>
            <a:lvl7pPr marL="1589767" indent="0">
              <a:buNone/>
              <a:defRPr sz="1159"/>
            </a:lvl7pPr>
            <a:lvl8pPr marL="1854728" indent="0">
              <a:buNone/>
              <a:defRPr sz="1159"/>
            </a:lvl8pPr>
            <a:lvl9pPr marL="2119689" indent="0">
              <a:buNone/>
              <a:defRPr sz="11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3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2B4CAD62-C53B-A41F-974E-A45D46C05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29"/>
          <a:stretch/>
        </p:blipFill>
        <p:spPr>
          <a:xfrm>
            <a:off x="0" y="0"/>
            <a:ext cx="12192000" cy="6069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7F8ED-B986-1249-9D4C-D515C98D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971FE-984F-F347-BCD2-9342BB18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B975-DA59-8E47-950E-02E78D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B0F-64BC-6849-A041-93EE075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2" y="1459149"/>
            <a:ext cx="5269524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13EA-8C69-EF7A-78DF-E48C015A6D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1459149"/>
            <a:ext cx="5310188" cy="4027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insert chart, data, SmartArt, photo,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34504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10948988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BB92D4F4-1F68-E768-0545-E9FCBA3D1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8953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1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9752EC0-AF0C-4397-8BBF-C0C2BF04B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1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C7245D4-706D-B0B8-866C-02BFA7DE4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6325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D06D843-75A4-2209-3792-EB84A25FB4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5449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539416C-1788-02AE-055A-6626BDC5F0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06930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D933B810-D41E-D874-4986-BB919EFF1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212"/>
          <a:stretch/>
        </p:blipFill>
        <p:spPr>
          <a:xfrm>
            <a:off x="0" y="0"/>
            <a:ext cx="12192000" cy="283265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3788074"/>
            <a:ext cx="596156" cy="61784"/>
          </a:xfrm>
          <a:prstGeom prst="rect">
            <a:avLst/>
          </a:prstGeom>
          <a:solidFill>
            <a:srgbClr val="ABD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BC3A92-9004-A0EF-E18B-09BCCF4B6DB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1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Double click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7F18683-30D2-A00A-85D0-BC253425060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3632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Double click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2A6AD77-CBEB-57D6-20B0-8D535E0B4C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9128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Double click to add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D58D113-2A1C-AD2C-7F4D-5AD12C32F2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9704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Double 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118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D14D-37F9-6C49-B6FF-19043F2A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49" r:id="rId3"/>
    <p:sldLayoutId id="214748366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64" r:id="rId11"/>
    <p:sldLayoutId id="2147483665" r:id="rId12"/>
    <p:sldLayoutId id="2147483671" r:id="rId13"/>
    <p:sldLayoutId id="2147483672" r:id="rId14"/>
    <p:sldLayoutId id="214748367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C030-AB12-4CCC-A496-62A03CD2FDC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97CA-D42D-4569-AC94-F6E63397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529922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81" indent="-132481" algn="l" defTabSz="52992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442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03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364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2325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7286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247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208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169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961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922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883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844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806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767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728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689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9E55F2-080A-F60D-1B7B-C1C532913944}"/>
              </a:ext>
            </a:extLst>
          </p:cNvPr>
          <p:cNvSpPr txBox="1"/>
          <p:nvPr/>
        </p:nvSpPr>
        <p:spPr>
          <a:xfrm>
            <a:off x="521001" y="336347"/>
            <a:ext cx="745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Infographic Header Here</a:t>
            </a:r>
            <a:endParaRPr lang="en-US" sz="32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52E69-F518-8559-9ED8-9FAA71B9DD8A}"/>
              </a:ext>
            </a:extLst>
          </p:cNvPr>
          <p:cNvSpPr txBox="1"/>
          <p:nvPr/>
        </p:nvSpPr>
        <p:spPr>
          <a:xfrm>
            <a:off x="545642" y="1087108"/>
            <a:ext cx="663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dolore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eu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fugiat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nulla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pariatur</a:t>
            </a:r>
            <a:endParaRPr lang="en-US" sz="20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F65AB-BB01-AEF6-B1E6-2CD45225D72F}"/>
              </a:ext>
            </a:extLst>
          </p:cNvPr>
          <p:cNvSpPr txBox="1"/>
          <p:nvPr/>
        </p:nvSpPr>
        <p:spPr>
          <a:xfrm>
            <a:off x="185073" y="4693675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CD64C-ADB1-04D2-244A-19802D19AF2F}"/>
              </a:ext>
            </a:extLst>
          </p:cNvPr>
          <p:cNvSpPr txBox="1"/>
          <p:nvPr/>
        </p:nvSpPr>
        <p:spPr>
          <a:xfrm>
            <a:off x="1959443" y="5812007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5FBDB-693A-C8A6-4D21-A69EC8FBCE78}"/>
              </a:ext>
            </a:extLst>
          </p:cNvPr>
          <p:cNvSpPr txBox="1"/>
          <p:nvPr/>
        </p:nvSpPr>
        <p:spPr>
          <a:xfrm>
            <a:off x="8403788" y="4818879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32B62-9983-BE55-65A8-0473925DE0C6}"/>
              </a:ext>
            </a:extLst>
          </p:cNvPr>
          <p:cNvSpPr txBox="1"/>
          <p:nvPr/>
        </p:nvSpPr>
        <p:spPr>
          <a:xfrm>
            <a:off x="7794030" y="5812007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dolore.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61FC1-60DA-1082-6579-72678578B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157" y="521883"/>
            <a:ext cx="1372613" cy="3660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4F6764-6B28-2118-6C28-01642C5F84B4}"/>
              </a:ext>
            </a:extLst>
          </p:cNvPr>
          <p:cNvCxnSpPr>
            <a:cxnSpLocks/>
          </p:cNvCxnSpPr>
          <p:nvPr/>
        </p:nvCxnSpPr>
        <p:spPr>
          <a:xfrm>
            <a:off x="10324854" y="534337"/>
            <a:ext cx="0" cy="41970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E032C72-70DF-3120-BDBA-4F61EA4E1806}"/>
              </a:ext>
            </a:extLst>
          </p:cNvPr>
          <p:cNvSpPr/>
          <p:nvPr/>
        </p:nvSpPr>
        <p:spPr>
          <a:xfrm>
            <a:off x="10565939" y="470876"/>
            <a:ext cx="1372614" cy="483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650F8-5A1C-82B0-2348-66C9ED9DA621}"/>
              </a:ext>
            </a:extLst>
          </p:cNvPr>
          <p:cNvSpPr txBox="1"/>
          <p:nvPr/>
        </p:nvSpPr>
        <p:spPr>
          <a:xfrm>
            <a:off x="10565939" y="575833"/>
            <a:ext cx="1375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Helvetica" pitchFamily="2" charset="0"/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18493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planting a tree&#10;&#10;Description automatically generated">
            <a:extLst>
              <a:ext uri="{FF2B5EF4-FFF2-40B4-BE49-F238E27FC236}">
                <a16:creationId xmlns:a16="http://schemas.microsoft.com/office/drawing/2014/main" id="{40CA4364-5A8B-77E1-D234-8355E592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5B673FC4-B3BC-A13B-4EAA-D8427A856F93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3124D-B48D-4ADF-2184-49DACD82D54D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C6AAB-8EBE-CBB1-5662-C977EA3D2D73}"/>
              </a:ext>
            </a:extLst>
          </p:cNvPr>
          <p:cNvSpPr txBox="1"/>
          <p:nvPr/>
        </p:nvSpPr>
        <p:spPr>
          <a:xfrm>
            <a:off x="8493034" y="455789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8E6FB-B2C8-47E2-9DDA-B67B8097445C}"/>
              </a:ext>
            </a:extLst>
          </p:cNvPr>
          <p:cNvSpPr txBox="1"/>
          <p:nvPr/>
        </p:nvSpPr>
        <p:spPr>
          <a:xfrm>
            <a:off x="8608423" y="3090446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5507D-9DDB-FD84-0FF5-A6F386B92C77}"/>
              </a:ext>
            </a:extLst>
          </p:cNvPr>
          <p:cNvSpPr txBox="1"/>
          <p:nvPr/>
        </p:nvSpPr>
        <p:spPr>
          <a:xfrm>
            <a:off x="8493034" y="1623002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</p:spTree>
    <p:extLst>
      <p:ext uri="{BB962C8B-B14F-4D97-AF65-F5344CB8AC3E}">
        <p14:creationId xmlns:p14="http://schemas.microsoft.com/office/powerpoint/2010/main" val="266171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ircles with arrows&#10;&#10;Description automatically generated">
            <a:extLst>
              <a:ext uri="{FF2B5EF4-FFF2-40B4-BE49-F238E27FC236}">
                <a16:creationId xmlns:a16="http://schemas.microsoft.com/office/drawing/2014/main" id="{5BF943FF-677A-ED5C-96BE-639A239D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6615F61-183C-B162-4131-7864210BD0C8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7E281-3D26-9097-6296-422459114C7F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C6F68-0F1A-7B10-0E30-A9A31BDE0E9B}"/>
              </a:ext>
            </a:extLst>
          </p:cNvPr>
          <p:cNvSpPr txBox="1"/>
          <p:nvPr/>
        </p:nvSpPr>
        <p:spPr>
          <a:xfrm>
            <a:off x="714103" y="2059273"/>
            <a:ext cx="3775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7D12"/>
                </a:solidFill>
              </a:rPr>
              <a:t>Placeholder copy block</a:t>
            </a: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F5DDB-B8A9-53D2-E6F3-2783B0F85E72}"/>
              </a:ext>
            </a:extLst>
          </p:cNvPr>
          <p:cNvSpPr txBox="1"/>
          <p:nvPr/>
        </p:nvSpPr>
        <p:spPr>
          <a:xfrm>
            <a:off x="10075817" y="3038212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05AA1-470C-A27F-CD95-14B917D7909D}"/>
              </a:ext>
            </a:extLst>
          </p:cNvPr>
          <p:cNvSpPr txBox="1"/>
          <p:nvPr/>
        </p:nvSpPr>
        <p:spPr>
          <a:xfrm>
            <a:off x="8216537" y="5098565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857AC-D4B9-7A5C-FCCE-FF5369DD4156}"/>
              </a:ext>
            </a:extLst>
          </p:cNvPr>
          <p:cNvSpPr txBox="1"/>
          <p:nvPr/>
        </p:nvSpPr>
        <p:spPr>
          <a:xfrm>
            <a:off x="6986451" y="5656774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4A11D-EF14-5F87-FE02-33D7AB410AF3}"/>
              </a:ext>
            </a:extLst>
          </p:cNvPr>
          <p:cNvSpPr txBox="1"/>
          <p:nvPr/>
        </p:nvSpPr>
        <p:spPr>
          <a:xfrm>
            <a:off x="5098868" y="3107559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C2CD9-BB8F-3766-D756-2026ADD6900C}"/>
              </a:ext>
            </a:extLst>
          </p:cNvPr>
          <p:cNvSpPr txBox="1"/>
          <p:nvPr/>
        </p:nvSpPr>
        <p:spPr>
          <a:xfrm>
            <a:off x="7106194" y="869997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</p:spTree>
    <p:extLst>
      <p:ext uri="{BB962C8B-B14F-4D97-AF65-F5344CB8AC3E}">
        <p14:creationId xmlns:p14="http://schemas.microsoft.com/office/powerpoint/2010/main" val="100015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pie chart with icons&#10;&#10;Description automatically generated with medium confidence">
            <a:extLst>
              <a:ext uri="{FF2B5EF4-FFF2-40B4-BE49-F238E27FC236}">
                <a16:creationId xmlns:a16="http://schemas.microsoft.com/office/drawing/2014/main" id="{6DC3928A-1F6B-4974-3CFF-EE4F58B3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3F8F8177-D696-C09B-4DA1-A5DF9C09BCDC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485-A990-731F-A096-803C8F5A9ECD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0EBE-5F4A-4BC7-724D-232ADE06547D}"/>
              </a:ext>
            </a:extLst>
          </p:cNvPr>
          <p:cNvSpPr txBox="1"/>
          <p:nvPr/>
        </p:nvSpPr>
        <p:spPr>
          <a:xfrm>
            <a:off x="971006" y="4003614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D75DD-D67D-0F6C-1A83-8E50F8B8E002}"/>
              </a:ext>
            </a:extLst>
          </p:cNvPr>
          <p:cNvSpPr txBox="1"/>
          <p:nvPr/>
        </p:nvSpPr>
        <p:spPr>
          <a:xfrm>
            <a:off x="2320834" y="2283536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61272-5DFF-B88A-FDCF-F3F6D49D4D99}"/>
              </a:ext>
            </a:extLst>
          </p:cNvPr>
          <p:cNvSpPr txBox="1"/>
          <p:nvPr/>
        </p:nvSpPr>
        <p:spPr>
          <a:xfrm>
            <a:off x="9285516" y="392371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D3773-98D4-98AC-007F-BBFAA6351C4B}"/>
              </a:ext>
            </a:extLst>
          </p:cNvPr>
          <p:cNvSpPr txBox="1"/>
          <p:nvPr/>
        </p:nvSpPr>
        <p:spPr>
          <a:xfrm>
            <a:off x="5510350" y="1470905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5F452-10D5-6378-CD1B-452BF07E4350}"/>
              </a:ext>
            </a:extLst>
          </p:cNvPr>
          <p:cNvSpPr txBox="1"/>
          <p:nvPr/>
        </p:nvSpPr>
        <p:spPr>
          <a:xfrm>
            <a:off x="8416834" y="2283536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</p:spTree>
    <p:extLst>
      <p:ext uri="{BB962C8B-B14F-4D97-AF65-F5344CB8AC3E}">
        <p14:creationId xmlns:p14="http://schemas.microsoft.com/office/powerpoint/2010/main" val="392320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3E12DB-725B-B31E-F2E7-377B1007AA52}"/>
              </a:ext>
            </a:extLst>
          </p:cNvPr>
          <p:cNvSpPr/>
          <p:nvPr/>
        </p:nvSpPr>
        <p:spPr>
          <a:xfrm>
            <a:off x="1200107" y="3307941"/>
            <a:ext cx="8858294" cy="1323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7E59F-5208-263A-1F18-04E2678B4F7D}"/>
              </a:ext>
            </a:extLst>
          </p:cNvPr>
          <p:cNvSpPr/>
          <p:nvPr/>
        </p:nvSpPr>
        <p:spPr>
          <a:xfrm>
            <a:off x="3130368" y="4624700"/>
            <a:ext cx="6765422" cy="15613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9897E-C61A-0700-9A8F-3B0C55DDC2B6}"/>
              </a:ext>
            </a:extLst>
          </p:cNvPr>
          <p:cNvSpPr/>
          <p:nvPr/>
        </p:nvSpPr>
        <p:spPr>
          <a:xfrm>
            <a:off x="2249796" y="584665"/>
            <a:ext cx="9510081" cy="2722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509DC0-F8DC-8D9A-1CBD-E045599980FD}"/>
              </a:ext>
            </a:extLst>
          </p:cNvPr>
          <p:cNvSpPr/>
          <p:nvPr/>
        </p:nvSpPr>
        <p:spPr>
          <a:xfrm>
            <a:off x="932041" y="585177"/>
            <a:ext cx="2635512" cy="2635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D5A28-BABC-4DE9-1BFD-C0586F56DF89}"/>
              </a:ext>
            </a:extLst>
          </p:cNvPr>
          <p:cNvSpPr txBox="1">
            <a:spLocks noChangeAspect="1"/>
          </p:cNvSpPr>
          <p:nvPr/>
        </p:nvSpPr>
        <p:spPr>
          <a:xfrm>
            <a:off x="683334" y="321624"/>
            <a:ext cx="3162615" cy="3162615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noAutofit/>
          </a:bodyPr>
          <a:lstStyle/>
          <a:p>
            <a:pPr defTabSz="311719"/>
            <a:r>
              <a:rPr lang="en-US" sz="3000" b="1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Your Title Here</a:t>
            </a:r>
          </a:p>
        </p:txBody>
      </p:sp>
      <p:pic>
        <p:nvPicPr>
          <p:cNvPr id="1026" name="Picture 2" descr="Free Garden Working Hands photo and picture">
            <a:extLst>
              <a:ext uri="{FF2B5EF4-FFF2-40B4-BE49-F238E27FC236}">
                <a16:creationId xmlns:a16="http://schemas.microsoft.com/office/drawing/2014/main" id="{50797E0A-7454-1EEC-E7A0-736D2E87A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11596"/>
          <a:stretch/>
        </p:blipFill>
        <p:spPr bwMode="auto">
          <a:xfrm>
            <a:off x="946885" y="585176"/>
            <a:ext cx="2635513" cy="2635513"/>
          </a:xfrm>
          <a:prstGeom prst="ellipse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50CE5-9874-8CD3-57C6-D49F46AAB5E8}"/>
              </a:ext>
            </a:extLst>
          </p:cNvPr>
          <p:cNvSpPr txBox="1"/>
          <p:nvPr/>
        </p:nvSpPr>
        <p:spPr>
          <a:xfrm>
            <a:off x="3808838" y="1085023"/>
            <a:ext cx="1603575" cy="76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2182" b="1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General Fact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46323-ECB9-D1CA-9167-BE2E55364E1A}"/>
              </a:ext>
            </a:extLst>
          </p:cNvPr>
          <p:cNvSpPr txBox="1"/>
          <p:nvPr/>
        </p:nvSpPr>
        <p:spPr>
          <a:xfrm>
            <a:off x="3808838" y="1911971"/>
            <a:ext cx="1603575" cy="72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1364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Further explain your fact in 1-3 sentences</a:t>
            </a:r>
            <a:r>
              <a:rPr lang="en-US" sz="1227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1028" name="Picture 4" descr="Free Greenhouse Planting photo and picture">
            <a:extLst>
              <a:ext uri="{FF2B5EF4-FFF2-40B4-BE49-F238E27FC236}">
                <a16:creationId xmlns:a16="http://schemas.microsoft.com/office/drawing/2014/main" id="{1E6E2066-A41D-F14F-50C2-789B61A75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-4" r="33344" b="4"/>
          <a:stretch/>
        </p:blipFill>
        <p:spPr bwMode="auto">
          <a:xfrm>
            <a:off x="7740073" y="1465056"/>
            <a:ext cx="4019804" cy="4019804"/>
          </a:xfrm>
          <a:prstGeom prst="ellipse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Onion Fields photo and picture">
            <a:extLst>
              <a:ext uri="{FF2B5EF4-FFF2-40B4-BE49-F238E27FC236}">
                <a16:creationId xmlns:a16="http://schemas.microsoft.com/office/drawing/2014/main" id="{0841930D-4843-348F-8A53-30FBFF8A6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/>
        </p:blipFill>
        <p:spPr bwMode="auto">
          <a:xfrm>
            <a:off x="2077942" y="4624699"/>
            <a:ext cx="1603575" cy="1603575"/>
          </a:xfrm>
          <a:prstGeom prst="ellipse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Tomato Growth photo and picture">
            <a:extLst>
              <a:ext uri="{FF2B5EF4-FFF2-40B4-BE49-F238E27FC236}">
                <a16:creationId xmlns:a16="http://schemas.microsoft.com/office/drawing/2014/main" id="{77119730-1D27-A624-D0A3-A7E58FA9F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t="-15" r="3034" b="15"/>
          <a:stretch/>
        </p:blipFill>
        <p:spPr bwMode="auto">
          <a:xfrm>
            <a:off x="432123" y="3337268"/>
            <a:ext cx="1293762" cy="129376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D2411A-BEA3-151E-5F86-8D9BAF0E242F}"/>
              </a:ext>
            </a:extLst>
          </p:cNvPr>
          <p:cNvSpPr txBox="1"/>
          <p:nvPr/>
        </p:nvSpPr>
        <p:spPr>
          <a:xfrm>
            <a:off x="2092848" y="3314284"/>
            <a:ext cx="160357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1909" b="1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General Fact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B0CD6-3FA8-7D19-C240-0B3E88F057EA}"/>
              </a:ext>
            </a:extLst>
          </p:cNvPr>
          <p:cNvSpPr txBox="1"/>
          <p:nvPr/>
        </p:nvSpPr>
        <p:spPr>
          <a:xfrm>
            <a:off x="2092848" y="3936670"/>
            <a:ext cx="129376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1227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Further explain your fact in 1-3 sentences.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65D79-D295-FCA1-6F10-EE719D0F05D3}"/>
              </a:ext>
            </a:extLst>
          </p:cNvPr>
          <p:cNvSpPr txBox="1"/>
          <p:nvPr/>
        </p:nvSpPr>
        <p:spPr>
          <a:xfrm>
            <a:off x="3956133" y="4725467"/>
            <a:ext cx="1603575" cy="6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1909" b="1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General Fact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6B4A1F-0036-2DB3-8CE9-72DB6B6E34BB}"/>
              </a:ext>
            </a:extLst>
          </p:cNvPr>
          <p:cNvSpPr txBox="1"/>
          <p:nvPr/>
        </p:nvSpPr>
        <p:spPr>
          <a:xfrm>
            <a:off x="3956133" y="5378622"/>
            <a:ext cx="129376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1227" dirty="0">
                <a:solidFill>
                  <a:srgbClr val="70AD47">
                    <a:lumMod val="75000"/>
                  </a:srgbClr>
                </a:solidFill>
                <a:latin typeface="Helvetica" pitchFamily="2" charset="0"/>
              </a:rPr>
              <a:t>Further explain your fact in 1-3 sentences.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D90562B-4CCC-45FB-CB27-9CD70AEA9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790" y="6195678"/>
            <a:ext cx="1864087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038E2-075C-C362-72F9-8395BBC0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92" y="-1728882"/>
            <a:ext cx="8556170" cy="8556170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2CA0E50B-8AB8-9227-1936-0576D16DD0FB}"/>
              </a:ext>
            </a:extLst>
          </p:cNvPr>
          <p:cNvSpPr/>
          <p:nvPr/>
        </p:nvSpPr>
        <p:spPr>
          <a:xfrm rot="20999933" flipH="1">
            <a:off x="1904082" y="1664871"/>
            <a:ext cx="2303726" cy="133841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6DD88-71AC-DE60-11D5-9EA10EE6168A}"/>
              </a:ext>
            </a:extLst>
          </p:cNvPr>
          <p:cNvSpPr txBox="1"/>
          <p:nvPr/>
        </p:nvSpPr>
        <p:spPr>
          <a:xfrm>
            <a:off x="484026" y="258069"/>
            <a:ext cx="2913996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719"/>
            <a:r>
              <a:rPr lang="en-US" sz="27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774EB-1674-9470-0CB8-496D59D65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22719" y="-249386"/>
            <a:ext cx="4031669" cy="41563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1E2471-0B68-B77A-D9ED-C8EBA7DB4FB7}"/>
              </a:ext>
            </a:extLst>
          </p:cNvPr>
          <p:cNvSpPr txBox="1"/>
          <p:nvPr/>
        </p:nvSpPr>
        <p:spPr>
          <a:xfrm>
            <a:off x="2327138" y="1861291"/>
            <a:ext cx="1475939" cy="9455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11719"/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fact in 1-2 sentences.</a:t>
            </a:r>
          </a:p>
        </p:txBody>
      </p:sp>
      <p:pic>
        <p:nvPicPr>
          <p:cNvPr id="25" name="Picture 2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59920D0-4116-948A-D121-B721A7BB5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33" y="6075280"/>
            <a:ext cx="2047153" cy="545907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943032C3-FA5A-58E8-DC0A-384798F9261A}"/>
              </a:ext>
            </a:extLst>
          </p:cNvPr>
          <p:cNvSpPr/>
          <p:nvPr/>
        </p:nvSpPr>
        <p:spPr>
          <a:xfrm rot="20999933" flipH="1">
            <a:off x="2056482" y="1817271"/>
            <a:ext cx="2303726" cy="133841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5FC5C0B5-6D89-E97D-1B05-AD92D08254FB}"/>
              </a:ext>
            </a:extLst>
          </p:cNvPr>
          <p:cNvSpPr/>
          <p:nvPr/>
        </p:nvSpPr>
        <p:spPr>
          <a:xfrm rot="20999933" flipH="1">
            <a:off x="7634262" y="259773"/>
            <a:ext cx="2303726" cy="133841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784AAC-705D-5E02-4941-A0358945CD54}"/>
              </a:ext>
            </a:extLst>
          </p:cNvPr>
          <p:cNvSpPr txBox="1"/>
          <p:nvPr/>
        </p:nvSpPr>
        <p:spPr>
          <a:xfrm>
            <a:off x="8057318" y="456193"/>
            <a:ext cx="1475939" cy="9455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11719"/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fact in 1-2 sentences.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A0AC34-43C4-2815-6B7A-022A6F913E8F}"/>
              </a:ext>
            </a:extLst>
          </p:cNvPr>
          <p:cNvSpPr txBox="1"/>
          <p:nvPr/>
        </p:nvSpPr>
        <p:spPr>
          <a:xfrm>
            <a:off x="2439679" y="2054438"/>
            <a:ext cx="1475939" cy="9455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11719"/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fact in 1-2 sentences.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2C8CD055-B222-9BC4-36B4-B745E320841D}"/>
              </a:ext>
            </a:extLst>
          </p:cNvPr>
          <p:cNvSpPr/>
          <p:nvPr/>
        </p:nvSpPr>
        <p:spPr>
          <a:xfrm rot="20999933" flipH="1">
            <a:off x="653500" y="4199823"/>
            <a:ext cx="2303726" cy="133841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719"/>
            <a:endParaRPr lang="en-US" sz="12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767AB5-60EA-6E95-B7A3-35EA3F5C1434}"/>
              </a:ext>
            </a:extLst>
          </p:cNvPr>
          <p:cNvSpPr txBox="1"/>
          <p:nvPr/>
        </p:nvSpPr>
        <p:spPr>
          <a:xfrm>
            <a:off x="1076556" y="4396243"/>
            <a:ext cx="1475939" cy="9455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11719"/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fact in 1-2 sentences.</a:t>
            </a:r>
          </a:p>
        </p:txBody>
      </p:sp>
    </p:spTree>
    <p:extLst>
      <p:ext uri="{BB962C8B-B14F-4D97-AF65-F5344CB8AC3E}">
        <p14:creationId xmlns:p14="http://schemas.microsoft.com/office/powerpoint/2010/main" val="338708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655DB-CFCB-9319-72F0-B0A159DCB5DB}"/>
              </a:ext>
            </a:extLst>
          </p:cNvPr>
          <p:cNvSpPr txBox="1"/>
          <p:nvPr/>
        </p:nvSpPr>
        <p:spPr>
          <a:xfrm>
            <a:off x="521001" y="336347"/>
            <a:ext cx="745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Infographic Header Here</a:t>
            </a:r>
            <a:endParaRPr lang="en-US" sz="32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3D9E8-9141-F8E1-9D86-7CFF720A93B7}"/>
              </a:ext>
            </a:extLst>
          </p:cNvPr>
          <p:cNvSpPr txBox="1"/>
          <p:nvPr/>
        </p:nvSpPr>
        <p:spPr>
          <a:xfrm>
            <a:off x="545642" y="1087108"/>
            <a:ext cx="663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dolore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eu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fugiat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nulla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pariatur</a:t>
            </a:r>
            <a:endParaRPr lang="en-US" sz="20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231EB-1115-B237-94AE-9190C4BB3B87}"/>
              </a:ext>
            </a:extLst>
          </p:cNvPr>
          <p:cNvSpPr txBox="1"/>
          <p:nvPr/>
        </p:nvSpPr>
        <p:spPr>
          <a:xfrm>
            <a:off x="545642" y="2207088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558BA-8A59-40FF-8F98-44569FAD4972}"/>
              </a:ext>
            </a:extLst>
          </p:cNvPr>
          <p:cNvSpPr txBox="1"/>
          <p:nvPr/>
        </p:nvSpPr>
        <p:spPr>
          <a:xfrm>
            <a:off x="545642" y="3357846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42ED0-1280-683B-5D57-2D5ECF6A8697}"/>
              </a:ext>
            </a:extLst>
          </p:cNvPr>
          <p:cNvSpPr txBox="1"/>
          <p:nvPr/>
        </p:nvSpPr>
        <p:spPr>
          <a:xfrm>
            <a:off x="8405301" y="2207088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84B87-26DB-197F-F016-1D39B58E41C7}"/>
              </a:ext>
            </a:extLst>
          </p:cNvPr>
          <p:cNvSpPr txBox="1"/>
          <p:nvPr/>
        </p:nvSpPr>
        <p:spPr>
          <a:xfrm>
            <a:off x="8405301" y="3357846"/>
            <a:ext cx="309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br>
              <a:rPr lang="en-US" sz="14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1FB51-703C-08D0-B019-A1657387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433" y="6225998"/>
            <a:ext cx="1372613" cy="3660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B8CA5-6AD6-50F9-68BC-2F82959B2EF7}"/>
              </a:ext>
            </a:extLst>
          </p:cNvPr>
          <p:cNvCxnSpPr>
            <a:cxnSpLocks/>
          </p:cNvCxnSpPr>
          <p:nvPr/>
        </p:nvCxnSpPr>
        <p:spPr>
          <a:xfrm>
            <a:off x="9883130" y="6238452"/>
            <a:ext cx="0" cy="41970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E099313-815D-F5B6-9DB1-694295724324}"/>
              </a:ext>
            </a:extLst>
          </p:cNvPr>
          <p:cNvSpPr/>
          <p:nvPr/>
        </p:nvSpPr>
        <p:spPr>
          <a:xfrm>
            <a:off x="10124215" y="6174991"/>
            <a:ext cx="1372614" cy="483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793EE-F56B-EF83-2D82-10BE477D23FB}"/>
              </a:ext>
            </a:extLst>
          </p:cNvPr>
          <p:cNvSpPr txBox="1"/>
          <p:nvPr/>
        </p:nvSpPr>
        <p:spPr>
          <a:xfrm>
            <a:off x="10124215" y="6279948"/>
            <a:ext cx="1375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Helvetica" pitchFamily="2" charset="0"/>
              </a:rPr>
              <a:t>Your Logo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DCE81-C09C-C6EF-2700-D3774E3EF31E}"/>
              </a:ext>
            </a:extLst>
          </p:cNvPr>
          <p:cNvSpPr txBox="1"/>
          <p:nvPr/>
        </p:nvSpPr>
        <p:spPr>
          <a:xfrm>
            <a:off x="545641" y="6221571"/>
            <a:ext cx="4690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Sources here, if necessary. Duis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br>
              <a:rPr lang="en-US" sz="11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in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dolore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eu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fugiat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nulla</a:t>
            </a:r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Helvetica" pitchFamily="2" charset="0"/>
              </a:rPr>
              <a:t>pariatur</a:t>
            </a:r>
            <a:endParaRPr lang="en-US" sz="1100" dirty="0">
              <a:solidFill>
                <a:schemeClr val="tx2"/>
              </a:solidFill>
              <a:latin typeface="Helvetica" pitchFamily="2" charset="0"/>
            </a:endParaRPr>
          </a:p>
          <a:p>
            <a:endParaRPr lang="en-US" sz="1100" dirty="0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0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25F9D-D5AA-C0C2-5057-446A6C13ADC1}"/>
              </a:ext>
            </a:extLst>
          </p:cNvPr>
          <p:cNvSpPr txBox="1"/>
          <p:nvPr/>
        </p:nvSpPr>
        <p:spPr>
          <a:xfrm>
            <a:off x="1922638" y="336347"/>
            <a:ext cx="745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Infographic Header Here</a:t>
            </a:r>
            <a:endParaRPr lang="en-US" sz="32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558A1-D40B-1E60-F440-E9C6443756D2}"/>
              </a:ext>
            </a:extLst>
          </p:cNvPr>
          <p:cNvSpPr txBox="1"/>
          <p:nvPr/>
        </p:nvSpPr>
        <p:spPr>
          <a:xfrm>
            <a:off x="1947279" y="1087108"/>
            <a:ext cx="663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dolore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eu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fugiat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nulla</a:t>
            </a:r>
            <a:r>
              <a:rPr lang="en-US" sz="20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itchFamily="2" charset="0"/>
              </a:rPr>
              <a:t>pariatur</a:t>
            </a:r>
            <a:endParaRPr lang="en-US" sz="20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36DB1-2967-BCA0-7348-960360235792}"/>
              </a:ext>
            </a:extLst>
          </p:cNvPr>
          <p:cNvSpPr txBox="1"/>
          <p:nvPr/>
        </p:nvSpPr>
        <p:spPr>
          <a:xfrm>
            <a:off x="5182955" y="2172467"/>
            <a:ext cx="26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 ipsum 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1C345-F7BB-85DF-CC9D-11F2ED880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73" y="6277005"/>
            <a:ext cx="1372611" cy="3660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4F6B46-2B2E-741F-5D59-64CF78C64B46}"/>
              </a:ext>
            </a:extLst>
          </p:cNvPr>
          <p:cNvCxnSpPr>
            <a:cxnSpLocks/>
          </p:cNvCxnSpPr>
          <p:nvPr/>
        </p:nvCxnSpPr>
        <p:spPr>
          <a:xfrm>
            <a:off x="1952469" y="6277005"/>
            <a:ext cx="0" cy="41970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33BA2-EC54-1CD1-39F2-98F61E070C35}"/>
              </a:ext>
            </a:extLst>
          </p:cNvPr>
          <p:cNvSpPr/>
          <p:nvPr/>
        </p:nvSpPr>
        <p:spPr>
          <a:xfrm>
            <a:off x="2193555" y="6277005"/>
            <a:ext cx="1372612" cy="41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4167B-7007-27AC-BCFE-55FC9F3162B8}"/>
              </a:ext>
            </a:extLst>
          </p:cNvPr>
          <p:cNvSpPr txBox="1"/>
          <p:nvPr/>
        </p:nvSpPr>
        <p:spPr>
          <a:xfrm>
            <a:off x="2210002" y="6360271"/>
            <a:ext cx="1243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Helvetica" pitchFamily="2" charset="0"/>
              </a:rPr>
              <a:t>Your Logo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E25BE-328D-343B-99C5-06CA5CB57430}"/>
              </a:ext>
            </a:extLst>
          </p:cNvPr>
          <p:cNvSpPr txBox="1"/>
          <p:nvPr/>
        </p:nvSpPr>
        <p:spPr>
          <a:xfrm>
            <a:off x="5651676" y="3404571"/>
            <a:ext cx="26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 ipsum 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FFC82F-7F6A-9ED7-4628-70AF27F289BF}"/>
              </a:ext>
            </a:extLst>
          </p:cNvPr>
          <p:cNvSpPr txBox="1"/>
          <p:nvPr/>
        </p:nvSpPr>
        <p:spPr>
          <a:xfrm>
            <a:off x="5510162" y="4608752"/>
            <a:ext cx="26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 ipsum 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5CD92-C1E4-2A5F-EA81-A0F9A05D0C1A}"/>
              </a:ext>
            </a:extLst>
          </p:cNvPr>
          <p:cNvSpPr txBox="1"/>
          <p:nvPr/>
        </p:nvSpPr>
        <p:spPr>
          <a:xfrm>
            <a:off x="4987013" y="5713456"/>
            <a:ext cx="26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" pitchFamily="2" charset="0"/>
              </a:rPr>
              <a:t>Info Block</a:t>
            </a:r>
            <a:br>
              <a:rPr lang="en-US" sz="14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Duis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aute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irure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reprehendt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in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voluptate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velit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esse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2" charset="0"/>
              </a:rPr>
              <a:t>cillum</a:t>
            </a: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 dolore ipsum al.</a:t>
            </a:r>
          </a:p>
        </p:txBody>
      </p:sp>
    </p:spTree>
    <p:extLst>
      <p:ext uri="{BB962C8B-B14F-4D97-AF65-F5344CB8AC3E}">
        <p14:creationId xmlns:p14="http://schemas.microsoft.com/office/powerpoint/2010/main" val="286893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345CE-F3B8-244C-9EAB-4130D01BD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48754" y="6356350"/>
            <a:ext cx="2743200" cy="365125"/>
          </a:xfrm>
        </p:spPr>
        <p:txBody>
          <a:bodyPr/>
          <a:lstStyle/>
          <a:p>
            <a:fld id="{01A99108-E553-8F42-9A8E-D06B8A906FF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 group of people standing next to each other&#10;&#10;Description automatically generated">
            <a:extLst>
              <a:ext uri="{FF2B5EF4-FFF2-40B4-BE49-F238E27FC236}">
                <a16:creationId xmlns:a16="http://schemas.microsoft.com/office/drawing/2014/main" id="{4B2B6917-97DC-F942-1AB5-0629CCD0E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D3C94CF4-A21F-6FAB-8228-599CCE32FEEB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B8F0D-6F73-F1B2-6DF6-A85B9B7164D1}"/>
              </a:ext>
            </a:extLst>
          </p:cNvPr>
          <p:cNvSpPr txBox="1"/>
          <p:nvPr/>
        </p:nvSpPr>
        <p:spPr>
          <a:xfrm>
            <a:off x="561703" y="9968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18F8C-C883-CD1B-0FCD-FA501A0664EA}"/>
              </a:ext>
            </a:extLst>
          </p:cNvPr>
          <p:cNvSpPr txBox="1"/>
          <p:nvPr/>
        </p:nvSpPr>
        <p:spPr>
          <a:xfrm>
            <a:off x="9194474" y="351266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AB23E-BBE1-A155-EF4E-8F37FFA344EF}"/>
              </a:ext>
            </a:extLst>
          </p:cNvPr>
          <p:cNvSpPr txBox="1"/>
          <p:nvPr/>
        </p:nvSpPr>
        <p:spPr>
          <a:xfrm>
            <a:off x="8743405" y="2637247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CAE4E-282A-DE1D-EF57-79DD021F3F70}"/>
              </a:ext>
            </a:extLst>
          </p:cNvPr>
          <p:cNvSpPr txBox="1"/>
          <p:nvPr/>
        </p:nvSpPr>
        <p:spPr>
          <a:xfrm>
            <a:off x="7876903" y="1657296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B3697-7E4E-A5D6-0B01-95FEB73F758E}"/>
              </a:ext>
            </a:extLst>
          </p:cNvPr>
          <p:cNvSpPr txBox="1"/>
          <p:nvPr/>
        </p:nvSpPr>
        <p:spPr>
          <a:xfrm>
            <a:off x="6742611" y="810674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4C71F-434A-8BCE-E2BB-6586F0DE7F61}"/>
              </a:ext>
            </a:extLst>
          </p:cNvPr>
          <p:cNvSpPr txBox="1"/>
          <p:nvPr/>
        </p:nvSpPr>
        <p:spPr>
          <a:xfrm>
            <a:off x="9372999" y="452167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</p:spTree>
    <p:extLst>
      <p:ext uri="{BB962C8B-B14F-4D97-AF65-F5344CB8AC3E}">
        <p14:creationId xmlns:p14="http://schemas.microsoft.com/office/powerpoint/2010/main" val="133923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23BB41-D57B-5CE9-B1A2-5ACE7DC1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-13063"/>
            <a:ext cx="12192000" cy="685800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D26F8BB-0497-6BDC-DD22-5C9BFF317863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C7111-771E-92EE-114D-4AA2189BED3C}"/>
              </a:ext>
            </a:extLst>
          </p:cNvPr>
          <p:cNvSpPr txBox="1"/>
          <p:nvPr/>
        </p:nvSpPr>
        <p:spPr>
          <a:xfrm>
            <a:off x="3657600" y="252747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1B397-DB00-73C6-D1F3-9B546E6A0E86}"/>
              </a:ext>
            </a:extLst>
          </p:cNvPr>
          <p:cNvSpPr txBox="1"/>
          <p:nvPr/>
        </p:nvSpPr>
        <p:spPr>
          <a:xfrm>
            <a:off x="296092" y="5237902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A9B02-435D-7520-B7D1-9401DC092C50}"/>
              </a:ext>
            </a:extLst>
          </p:cNvPr>
          <p:cNvSpPr txBox="1"/>
          <p:nvPr/>
        </p:nvSpPr>
        <p:spPr>
          <a:xfrm>
            <a:off x="1288869" y="6231523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8DA1A-2A4C-C53C-8963-EEBC41C70BBC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A8C63-FB42-5A48-DDEE-8ACCCF227473}"/>
              </a:ext>
            </a:extLst>
          </p:cNvPr>
          <p:cNvSpPr txBox="1"/>
          <p:nvPr/>
        </p:nvSpPr>
        <p:spPr>
          <a:xfrm>
            <a:off x="10054046" y="3763943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A5DDB4-6CAE-63FE-C278-17A8E0EC41C0}"/>
              </a:ext>
            </a:extLst>
          </p:cNvPr>
          <p:cNvSpPr txBox="1"/>
          <p:nvPr/>
        </p:nvSpPr>
        <p:spPr>
          <a:xfrm>
            <a:off x="9993086" y="5141694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4D728-040D-803D-3852-EC254B988911}"/>
              </a:ext>
            </a:extLst>
          </p:cNvPr>
          <p:cNvSpPr txBox="1"/>
          <p:nvPr/>
        </p:nvSpPr>
        <p:spPr>
          <a:xfrm>
            <a:off x="9374777" y="1474542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Insert photo or stat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08B43-7890-8F8D-F84C-93F106562C16}"/>
              </a:ext>
            </a:extLst>
          </p:cNvPr>
          <p:cNvSpPr txBox="1"/>
          <p:nvPr/>
        </p:nvSpPr>
        <p:spPr>
          <a:xfrm>
            <a:off x="5268686" y="2369163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Insert photo or stat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9BB85-EF05-C185-7659-786AFA398009}"/>
              </a:ext>
            </a:extLst>
          </p:cNvPr>
          <p:cNvSpPr txBox="1"/>
          <p:nvPr/>
        </p:nvSpPr>
        <p:spPr>
          <a:xfrm>
            <a:off x="7008223" y="4622096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Insert photo or stat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DA7DF-5EBD-68DC-4900-C2F14180E1FD}"/>
              </a:ext>
            </a:extLst>
          </p:cNvPr>
          <p:cNvSpPr txBox="1"/>
          <p:nvPr/>
        </p:nvSpPr>
        <p:spPr>
          <a:xfrm>
            <a:off x="2926080" y="4534424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Insert photo or stat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FBB08-F0DA-72D4-568B-0706FE412406}"/>
              </a:ext>
            </a:extLst>
          </p:cNvPr>
          <p:cNvSpPr txBox="1"/>
          <p:nvPr/>
        </p:nvSpPr>
        <p:spPr>
          <a:xfrm>
            <a:off x="296092" y="312291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Insert photo or stat here</a:t>
            </a:r>
          </a:p>
        </p:txBody>
      </p:sp>
    </p:spTree>
    <p:extLst>
      <p:ext uri="{BB962C8B-B14F-4D97-AF65-F5344CB8AC3E}">
        <p14:creationId xmlns:p14="http://schemas.microsoft.com/office/powerpoint/2010/main" val="307087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different poses&#10;&#10;Description automatically generated">
            <a:extLst>
              <a:ext uri="{FF2B5EF4-FFF2-40B4-BE49-F238E27FC236}">
                <a16:creationId xmlns:a16="http://schemas.microsoft.com/office/drawing/2014/main" id="{3B3E5D6E-8FCE-6138-1F09-182C3D37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BB703851-830A-B098-DE3D-F8B9BC21EEA2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1C38C-E9CD-3712-64E8-64B4F4D28CAE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11EE6-F096-6C3A-A7D8-3F5FA814C4CE}"/>
              </a:ext>
            </a:extLst>
          </p:cNvPr>
          <p:cNvSpPr txBox="1"/>
          <p:nvPr/>
        </p:nvSpPr>
        <p:spPr>
          <a:xfrm>
            <a:off x="486236" y="5273124"/>
            <a:ext cx="863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7D12"/>
                </a:solidFill>
              </a:rPr>
              <a:t>COPY BLOCK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28166-B528-1BC2-0076-93CD70A44460}"/>
              </a:ext>
            </a:extLst>
          </p:cNvPr>
          <p:cNvSpPr txBox="1"/>
          <p:nvPr/>
        </p:nvSpPr>
        <p:spPr>
          <a:xfrm>
            <a:off x="486236" y="434092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9AF76-ECD6-DFF4-F6E9-FEE120681085}"/>
              </a:ext>
            </a:extLst>
          </p:cNvPr>
          <p:cNvSpPr txBox="1"/>
          <p:nvPr/>
        </p:nvSpPr>
        <p:spPr>
          <a:xfrm>
            <a:off x="3500846" y="434092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00E0E-0BEE-ABFB-D7EC-DE0A22F3067E}"/>
              </a:ext>
            </a:extLst>
          </p:cNvPr>
          <p:cNvSpPr txBox="1"/>
          <p:nvPr/>
        </p:nvSpPr>
        <p:spPr>
          <a:xfrm>
            <a:off x="6300652" y="434092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64364-9272-0DAB-1AF6-FAB244BE6729}"/>
              </a:ext>
            </a:extLst>
          </p:cNvPr>
          <p:cNvSpPr txBox="1"/>
          <p:nvPr/>
        </p:nvSpPr>
        <p:spPr>
          <a:xfrm>
            <a:off x="9392194" y="4340920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</p:spTree>
    <p:extLst>
      <p:ext uri="{BB962C8B-B14F-4D97-AF65-F5344CB8AC3E}">
        <p14:creationId xmlns:p14="http://schemas.microsoft.com/office/powerpoint/2010/main" val="106140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09A8D8F7-5EC3-5ED0-DCEA-1E95E46B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8FB979C9-D303-D85C-459E-83C491CF06F3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27F2A-003A-299A-F7AA-EE12AC6A6521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CF179-8321-35FB-03B0-0BA52FBA2805}"/>
              </a:ext>
            </a:extLst>
          </p:cNvPr>
          <p:cNvSpPr txBox="1"/>
          <p:nvPr/>
        </p:nvSpPr>
        <p:spPr>
          <a:xfrm>
            <a:off x="1193075" y="2303849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5E77B-9175-96A9-C307-AB1AD768EC36}"/>
              </a:ext>
            </a:extLst>
          </p:cNvPr>
          <p:cNvSpPr txBox="1"/>
          <p:nvPr/>
        </p:nvSpPr>
        <p:spPr>
          <a:xfrm>
            <a:off x="5368835" y="3234916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9EAE6-B2AC-47B5-9AA6-6FB4EC64E706}"/>
              </a:ext>
            </a:extLst>
          </p:cNvPr>
          <p:cNvSpPr txBox="1"/>
          <p:nvPr/>
        </p:nvSpPr>
        <p:spPr>
          <a:xfrm>
            <a:off x="7937863" y="3003365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94BF2-FA08-245E-CAB3-5FFB657371D9}"/>
              </a:ext>
            </a:extLst>
          </p:cNvPr>
          <p:cNvSpPr txBox="1"/>
          <p:nvPr/>
        </p:nvSpPr>
        <p:spPr>
          <a:xfrm>
            <a:off x="10193384" y="2772533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79BAA-5477-4BF8-A6C6-22066DCA565D}"/>
              </a:ext>
            </a:extLst>
          </p:cNvPr>
          <p:cNvSpPr txBox="1"/>
          <p:nvPr/>
        </p:nvSpPr>
        <p:spPr>
          <a:xfrm>
            <a:off x="2838996" y="3429000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CA6F0-E3F0-3756-975E-03E17E82A08D}"/>
              </a:ext>
            </a:extLst>
          </p:cNvPr>
          <p:cNvSpPr txBox="1"/>
          <p:nvPr/>
        </p:nvSpPr>
        <p:spPr>
          <a:xfrm>
            <a:off x="2320834" y="6322837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 if needed </a:t>
            </a:r>
          </a:p>
        </p:txBody>
      </p:sp>
    </p:spTree>
    <p:extLst>
      <p:ext uri="{BB962C8B-B14F-4D97-AF65-F5344CB8AC3E}">
        <p14:creationId xmlns:p14="http://schemas.microsoft.com/office/powerpoint/2010/main" val="141987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4BE053EF-06CC-196A-C0C9-16735D40D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93EF361-9DA0-4B4C-073D-D204835DF637}"/>
              </a:ext>
            </a:extLst>
          </p:cNvPr>
          <p:cNvSpPr txBox="1">
            <a:spLocks/>
          </p:cNvSpPr>
          <p:nvPr/>
        </p:nvSpPr>
        <p:spPr>
          <a:xfrm>
            <a:off x="405682" y="391885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9D964-AE65-D66E-49A6-F0ABE3818B99}"/>
              </a:ext>
            </a:extLst>
          </p:cNvPr>
          <p:cNvSpPr txBox="1"/>
          <p:nvPr/>
        </p:nvSpPr>
        <p:spPr>
          <a:xfrm>
            <a:off x="661852" y="1083913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C445D-22BE-9615-2F7C-F5AFBE946A1B}"/>
              </a:ext>
            </a:extLst>
          </p:cNvPr>
          <p:cNvSpPr txBox="1"/>
          <p:nvPr/>
        </p:nvSpPr>
        <p:spPr>
          <a:xfrm>
            <a:off x="866504" y="2476385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77E0D-6EAD-3796-C5DC-A464C1924C42}"/>
              </a:ext>
            </a:extLst>
          </p:cNvPr>
          <p:cNvSpPr txBox="1"/>
          <p:nvPr/>
        </p:nvSpPr>
        <p:spPr>
          <a:xfrm>
            <a:off x="5630093" y="1596204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3BB53-4BF4-35B8-0618-2808F40454A2}"/>
              </a:ext>
            </a:extLst>
          </p:cNvPr>
          <p:cNvSpPr txBox="1"/>
          <p:nvPr/>
        </p:nvSpPr>
        <p:spPr>
          <a:xfrm>
            <a:off x="8068495" y="1852069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41A38-8BA6-F3B8-0E3F-05DB1BB587F3}"/>
              </a:ext>
            </a:extLst>
          </p:cNvPr>
          <p:cNvSpPr txBox="1"/>
          <p:nvPr/>
        </p:nvSpPr>
        <p:spPr>
          <a:xfrm>
            <a:off x="10367555" y="2476385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190DA-C973-EC8C-2CCC-318182810464}"/>
              </a:ext>
            </a:extLst>
          </p:cNvPr>
          <p:cNvSpPr txBox="1"/>
          <p:nvPr/>
        </p:nvSpPr>
        <p:spPr>
          <a:xfrm>
            <a:off x="3122025" y="2245552"/>
            <a:ext cx="182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237D12"/>
                </a:solidFill>
              </a:rPr>
              <a:t>Insert photo, copy or stat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B450F-572C-044F-8B14-707C6BF83DF2}"/>
              </a:ext>
            </a:extLst>
          </p:cNvPr>
          <p:cNvSpPr txBox="1"/>
          <p:nvPr/>
        </p:nvSpPr>
        <p:spPr>
          <a:xfrm>
            <a:off x="2268583" y="6257522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 if needed </a:t>
            </a:r>
          </a:p>
        </p:txBody>
      </p:sp>
    </p:spTree>
    <p:extLst>
      <p:ext uri="{BB962C8B-B14F-4D97-AF65-F5344CB8AC3E}">
        <p14:creationId xmlns:p14="http://schemas.microsoft.com/office/powerpoint/2010/main" val="246699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y background&#10;&#10;Description automatically generated with medium confidence">
            <a:extLst>
              <a:ext uri="{FF2B5EF4-FFF2-40B4-BE49-F238E27FC236}">
                <a16:creationId xmlns:a16="http://schemas.microsoft.com/office/drawing/2014/main" id="{48048575-768A-E678-308C-AAE5ED05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9"/>
            <a:ext cx="12192000" cy="6858000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82F9798-CC95-27C4-7AAE-7EFC19659CFB}"/>
              </a:ext>
            </a:extLst>
          </p:cNvPr>
          <p:cNvSpPr txBox="1">
            <a:spLocks/>
          </p:cNvSpPr>
          <p:nvPr/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7D12"/>
                </a:solidFill>
              </a:rPr>
              <a:t>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F435-D0AF-5A06-9AAD-70E2C98F6DF2}"/>
              </a:ext>
            </a:extLst>
          </p:cNvPr>
          <p:cNvSpPr txBox="1"/>
          <p:nvPr/>
        </p:nvSpPr>
        <p:spPr>
          <a:xfrm>
            <a:off x="714103" y="1149228"/>
            <a:ext cx="3775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7D12"/>
                </a:solidFill>
              </a:rPr>
              <a:t>Placeholder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005B7-0900-625D-D3A4-6E785DE15980}"/>
              </a:ext>
            </a:extLst>
          </p:cNvPr>
          <p:cNvSpPr txBox="1"/>
          <p:nvPr/>
        </p:nvSpPr>
        <p:spPr>
          <a:xfrm>
            <a:off x="714103" y="2059273"/>
            <a:ext cx="3775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7D12"/>
                </a:solidFill>
              </a:rPr>
              <a:t>Placeholder copy block</a:t>
            </a: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  <a:p>
            <a:endParaRPr lang="en-US" sz="1600" dirty="0">
              <a:solidFill>
                <a:srgbClr val="237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 and Community Forestry 1">
      <a:dk1>
        <a:srgbClr val="434343"/>
      </a:dk1>
      <a:lt1>
        <a:srgbClr val="FFFFFF"/>
      </a:lt1>
      <a:dk2>
        <a:srgbClr val="237D12"/>
      </a:dk2>
      <a:lt2>
        <a:srgbClr val="E7E6E6"/>
      </a:lt2>
      <a:accent1>
        <a:srgbClr val="ABDC8C"/>
      </a:accent1>
      <a:accent2>
        <a:srgbClr val="FAC864"/>
      </a:accent2>
      <a:accent3>
        <a:srgbClr val="F09380"/>
      </a:accent3>
      <a:accent4>
        <a:srgbClr val="A97FD2"/>
      </a:accent4>
      <a:accent5>
        <a:srgbClr val="46A5D0"/>
      </a:accent5>
      <a:accent6>
        <a:srgbClr val="CACAC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B81A36B949A643AC3D625B2786FFCF" ma:contentTypeVersion="12" ma:contentTypeDescription="Create a new document." ma:contentTypeScope="" ma:versionID="43ac6165e445f556d1b3cdc48272ec29">
  <xsd:schema xmlns:xsd="http://www.w3.org/2001/XMLSchema" xmlns:xs="http://www.w3.org/2001/XMLSchema" xmlns:p="http://schemas.microsoft.com/office/2006/metadata/properties" xmlns:ns2="5888fc64-4fc7-4ce5-9021-c38539a81fbe" xmlns:ns3="7a12b634-940b-4d96-9c54-fcdcacdad810" targetNamespace="http://schemas.microsoft.com/office/2006/metadata/properties" ma:root="true" ma:fieldsID="4e9a302346d9619839c014ca70e1e689" ns2:_="" ns3:_="">
    <xsd:import namespace="5888fc64-4fc7-4ce5-9021-c38539a81fbe"/>
    <xsd:import namespace="7a12b634-940b-4d96-9c54-fcdcacdad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fc64-4fc7-4ce5-9021-c38539a81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b634-940b-4d96-9c54-fcdcacdad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88fc64-4fc7-4ce5-9021-c38539a81f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AD5A3C-84E7-4F2B-8BA1-F566214BD3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E390A5-B793-433C-A739-DCAB467D13BD}">
  <ds:schemaRefs>
    <ds:schemaRef ds:uri="5888fc64-4fc7-4ce5-9021-c38539a81fbe"/>
    <ds:schemaRef ds:uri="7a12b634-940b-4d96-9c54-fcdcacdad8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BA9A40-C948-4B00-A6D4-6F01D7A27AA0}">
  <ds:schemaRefs>
    <ds:schemaRef ds:uri="5888fc64-4fc7-4ce5-9021-c38539a81fbe"/>
    <ds:schemaRef ds:uri="7a12b634-940b-4d96-9c54-fcdcacdad8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567</Words>
  <Application>Microsoft Macintosh PowerPoint</Application>
  <PresentationFormat>Widescreen</PresentationFormat>
  <Paragraphs>135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Fitzgerald</dc:creator>
  <cp:lastModifiedBy>Jennie Mummert</cp:lastModifiedBy>
  <cp:revision>5</cp:revision>
  <dcterms:created xsi:type="dcterms:W3CDTF">2022-03-07T01:28:51Z</dcterms:created>
  <dcterms:modified xsi:type="dcterms:W3CDTF">2024-06-20T14:29:18Z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0x0101005CB81A36B949A643AC3D625B2786FFCF</vt:lpwstr>
  </property>
  <property fmtid="{D5CDD505-2E9C-101B-9397-08002B2CF9AE}" pid="3" name="MediaServiceImageTags">
    <vt:lpwstr/>
  </property>
</Properties>
</file>